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2" r:id="rId5"/>
    <p:sldId id="261" r:id="rId6"/>
    <p:sldId id="266" r:id="rId7"/>
    <p:sldId id="279" r:id="rId8"/>
    <p:sldId id="277" r:id="rId9"/>
    <p:sldId id="278" r:id="rId10"/>
    <p:sldId id="269" r:id="rId11"/>
    <p:sldId id="270" r:id="rId12"/>
    <p:sldId id="267" r:id="rId13"/>
    <p:sldId id="273" r:id="rId14"/>
    <p:sldId id="268" r:id="rId15"/>
    <p:sldId id="274" r:id="rId16"/>
    <p:sldId id="271" r:id="rId17"/>
    <p:sldId id="272" r:id="rId18"/>
    <p:sldId id="281" r:id="rId19"/>
    <p:sldId id="280" r:id="rId20"/>
    <p:sldId id="275" r:id="rId21"/>
    <p:sldId id="276" r:id="rId22"/>
    <p:sldId id="259" r:id="rId2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07481-9EED-467A-8716-B51F8AEA268B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EADE0482-6246-4351-9872-8C9D7F87B9E7}">
      <dgm:prSet phldrT="[Texto]"/>
      <dgm:spPr/>
      <dgm:t>
        <a:bodyPr/>
        <a:lstStyle/>
        <a:p>
          <a:r>
            <a:rPr lang="es-CO" b="1" i="0" dirty="0"/>
            <a:t>Planteamiento de la situación problemática</a:t>
          </a:r>
        </a:p>
      </dgm:t>
    </dgm:pt>
    <dgm:pt modelId="{4C2AFF21-5CC5-418D-A616-15369E21CCC8}" type="parTrans" cxnId="{0D3F183B-5ABB-4477-B5C3-65B42070428B}">
      <dgm:prSet/>
      <dgm:spPr/>
      <dgm:t>
        <a:bodyPr/>
        <a:lstStyle/>
        <a:p>
          <a:endParaRPr lang="es-CO" b="1" i="0"/>
        </a:p>
      </dgm:t>
    </dgm:pt>
    <dgm:pt modelId="{124D5BEA-979F-4A74-8445-EBF5E57B91F0}" type="sibTrans" cxnId="{0D3F183B-5ABB-4477-B5C3-65B42070428B}">
      <dgm:prSet/>
      <dgm:spPr/>
      <dgm:t>
        <a:bodyPr/>
        <a:lstStyle/>
        <a:p>
          <a:endParaRPr lang="es-CO" b="1" i="0"/>
        </a:p>
      </dgm:t>
    </dgm:pt>
    <dgm:pt modelId="{F713FC65-B66C-42B3-A175-8329AB25FD2C}">
      <dgm:prSet phldrT="[Texto]"/>
      <dgm:spPr/>
      <dgm:t>
        <a:bodyPr/>
        <a:lstStyle/>
        <a:p>
          <a:r>
            <a:rPr lang="es-CO" b="1" i="0" dirty="0"/>
            <a:t>Objetivos</a:t>
          </a:r>
        </a:p>
      </dgm:t>
    </dgm:pt>
    <dgm:pt modelId="{20EF6002-A740-434F-A66F-DCBB0A0FE8E9}" type="parTrans" cxnId="{ACCB85B3-BD4A-42C6-B4FA-E1864A8D9316}">
      <dgm:prSet/>
      <dgm:spPr/>
      <dgm:t>
        <a:bodyPr/>
        <a:lstStyle/>
        <a:p>
          <a:endParaRPr lang="es-CO" b="1" i="0"/>
        </a:p>
      </dgm:t>
    </dgm:pt>
    <dgm:pt modelId="{40C8B652-7286-4D8F-AA1A-A135F98B9A2F}" type="sibTrans" cxnId="{ACCB85B3-BD4A-42C6-B4FA-E1864A8D9316}">
      <dgm:prSet/>
      <dgm:spPr/>
      <dgm:t>
        <a:bodyPr/>
        <a:lstStyle/>
        <a:p>
          <a:endParaRPr lang="es-CO" b="1" i="0"/>
        </a:p>
      </dgm:t>
    </dgm:pt>
    <dgm:pt modelId="{D1401850-A51E-4DD6-BCAB-1D6C4E19ED06}">
      <dgm:prSet phldrT="[Texto]"/>
      <dgm:spPr/>
      <dgm:t>
        <a:bodyPr/>
        <a:lstStyle/>
        <a:p>
          <a:r>
            <a:rPr lang="es-CO" b="1" i="0" dirty="0"/>
            <a:t>Fundamentación teórica</a:t>
          </a:r>
        </a:p>
      </dgm:t>
    </dgm:pt>
    <dgm:pt modelId="{91B696A7-A315-475C-8227-8B3B3F6C9822}" type="parTrans" cxnId="{135CDCD5-AA8E-4CF5-8419-0AB4D45CC778}">
      <dgm:prSet/>
      <dgm:spPr/>
      <dgm:t>
        <a:bodyPr/>
        <a:lstStyle/>
        <a:p>
          <a:endParaRPr lang="es-CO" b="1" i="0"/>
        </a:p>
      </dgm:t>
    </dgm:pt>
    <dgm:pt modelId="{C077E5B9-B974-4B27-A42F-49DE2D3F81DC}" type="sibTrans" cxnId="{135CDCD5-AA8E-4CF5-8419-0AB4D45CC778}">
      <dgm:prSet/>
      <dgm:spPr/>
      <dgm:t>
        <a:bodyPr/>
        <a:lstStyle/>
        <a:p>
          <a:endParaRPr lang="es-CO" b="1" i="0"/>
        </a:p>
      </dgm:t>
    </dgm:pt>
    <dgm:pt modelId="{E710525A-7CF9-45F6-9EB6-C2684003880A}">
      <dgm:prSet phldrT="[Texto]"/>
      <dgm:spPr/>
      <dgm:t>
        <a:bodyPr/>
        <a:lstStyle/>
        <a:p>
          <a:r>
            <a:rPr lang="es-CO" b="1" i="0" dirty="0"/>
            <a:t>Metodología</a:t>
          </a:r>
        </a:p>
      </dgm:t>
    </dgm:pt>
    <dgm:pt modelId="{EBCB64EE-F9D9-4F5A-811A-E01A137894A3}" type="parTrans" cxnId="{E925E8A0-C1DC-4B81-956C-59EE10357DAD}">
      <dgm:prSet/>
      <dgm:spPr/>
      <dgm:t>
        <a:bodyPr/>
        <a:lstStyle/>
        <a:p>
          <a:endParaRPr lang="es-CO" b="1" i="0"/>
        </a:p>
      </dgm:t>
    </dgm:pt>
    <dgm:pt modelId="{FE22606B-5D78-457C-8B95-4BAC1D3EBB36}" type="sibTrans" cxnId="{E925E8A0-C1DC-4B81-956C-59EE10357DAD}">
      <dgm:prSet/>
      <dgm:spPr/>
      <dgm:t>
        <a:bodyPr/>
        <a:lstStyle/>
        <a:p>
          <a:endParaRPr lang="es-CO" b="1" i="0"/>
        </a:p>
      </dgm:t>
    </dgm:pt>
    <dgm:pt modelId="{48E3712D-1E4F-48A7-8B92-EA45A5ECAA26}">
      <dgm:prSet phldrT="[Texto]"/>
      <dgm:spPr/>
      <dgm:t>
        <a:bodyPr/>
        <a:lstStyle/>
        <a:p>
          <a:r>
            <a:rPr lang="es-CO" b="1" i="0" dirty="0"/>
            <a:t>Resultados</a:t>
          </a:r>
        </a:p>
      </dgm:t>
    </dgm:pt>
    <dgm:pt modelId="{5B5F462B-AC4F-44D2-B4BE-486682985E40}" type="parTrans" cxnId="{156A7DB9-1A3C-41F2-995C-C5460A63691E}">
      <dgm:prSet/>
      <dgm:spPr/>
      <dgm:t>
        <a:bodyPr/>
        <a:lstStyle/>
        <a:p>
          <a:endParaRPr lang="es-CO" b="1" i="0"/>
        </a:p>
      </dgm:t>
    </dgm:pt>
    <dgm:pt modelId="{B72B54C0-4AF2-4D0D-85FA-C4BF86F6BE59}" type="sibTrans" cxnId="{156A7DB9-1A3C-41F2-995C-C5460A63691E}">
      <dgm:prSet/>
      <dgm:spPr/>
      <dgm:t>
        <a:bodyPr/>
        <a:lstStyle/>
        <a:p>
          <a:endParaRPr lang="es-CO" b="1" i="0"/>
        </a:p>
      </dgm:t>
    </dgm:pt>
    <dgm:pt modelId="{9E8966B7-5076-4371-A56C-E8DB08FDC7B3}">
      <dgm:prSet phldrT="[Texto]"/>
      <dgm:spPr/>
      <dgm:t>
        <a:bodyPr/>
        <a:lstStyle/>
        <a:p>
          <a:r>
            <a:rPr lang="es-CO" b="1" i="0" dirty="0"/>
            <a:t>Conclusiones</a:t>
          </a:r>
        </a:p>
      </dgm:t>
    </dgm:pt>
    <dgm:pt modelId="{918C4968-3A14-4CA4-9DBA-F29826AF1496}" type="parTrans" cxnId="{31DE0892-6E0B-40B6-886A-82CA3527547C}">
      <dgm:prSet/>
      <dgm:spPr/>
      <dgm:t>
        <a:bodyPr/>
        <a:lstStyle/>
        <a:p>
          <a:endParaRPr lang="es-CO" b="1" i="0"/>
        </a:p>
      </dgm:t>
    </dgm:pt>
    <dgm:pt modelId="{17F81C8E-CEB5-48AF-9601-B795AE9B4DC0}" type="sibTrans" cxnId="{31DE0892-6E0B-40B6-886A-82CA3527547C}">
      <dgm:prSet/>
      <dgm:spPr/>
      <dgm:t>
        <a:bodyPr/>
        <a:lstStyle/>
        <a:p>
          <a:endParaRPr lang="es-CO" b="1" i="0"/>
        </a:p>
      </dgm:t>
    </dgm:pt>
    <dgm:pt modelId="{A17975F5-178F-4DFE-A9E0-6871D6FDB958}">
      <dgm:prSet phldrT="[Texto]"/>
      <dgm:spPr/>
      <dgm:t>
        <a:bodyPr/>
        <a:lstStyle/>
        <a:p>
          <a:endParaRPr lang="es-ES"/>
        </a:p>
      </dgm:t>
    </dgm:pt>
    <dgm:pt modelId="{1CC81046-16C5-4BC3-89A5-713ACD034081}" type="parTrans" cxnId="{FEBF4970-4D82-4584-ABE0-6AB2968CDB2F}">
      <dgm:prSet/>
      <dgm:spPr/>
      <dgm:t>
        <a:bodyPr/>
        <a:lstStyle/>
        <a:p>
          <a:endParaRPr lang="es-ES" b="1" i="0"/>
        </a:p>
      </dgm:t>
    </dgm:pt>
    <dgm:pt modelId="{7A194B36-7B24-43B1-AF31-B822E1A9C336}" type="sibTrans" cxnId="{FEBF4970-4D82-4584-ABE0-6AB2968CDB2F}">
      <dgm:prSet/>
      <dgm:spPr/>
      <dgm:t>
        <a:bodyPr/>
        <a:lstStyle/>
        <a:p>
          <a:endParaRPr lang="es-ES" b="1" i="0"/>
        </a:p>
      </dgm:t>
    </dgm:pt>
    <dgm:pt modelId="{6DFEBAF5-C186-4B11-91B9-E0A9DF49ED35}">
      <dgm:prSet phldrT="[Texto]"/>
      <dgm:spPr/>
      <dgm:t>
        <a:bodyPr/>
        <a:lstStyle/>
        <a:p>
          <a:r>
            <a:rPr lang="es-CO" b="1" i="0" dirty="0"/>
            <a:t>Observaciones</a:t>
          </a:r>
        </a:p>
      </dgm:t>
    </dgm:pt>
    <dgm:pt modelId="{C9FFFB54-20B2-42C1-9214-5E179CE0B44D}" type="parTrans" cxnId="{9D0A284D-AF2E-4D08-A884-8BA3B1BA69AC}">
      <dgm:prSet/>
      <dgm:spPr/>
      <dgm:t>
        <a:bodyPr/>
        <a:lstStyle/>
        <a:p>
          <a:endParaRPr lang="es-CO"/>
        </a:p>
      </dgm:t>
    </dgm:pt>
    <dgm:pt modelId="{2FD0908E-4B1B-4DB0-8A2D-5CCE776C91E6}" type="sibTrans" cxnId="{9D0A284D-AF2E-4D08-A884-8BA3B1BA69AC}">
      <dgm:prSet/>
      <dgm:spPr/>
      <dgm:t>
        <a:bodyPr/>
        <a:lstStyle/>
        <a:p>
          <a:endParaRPr lang="es-CO"/>
        </a:p>
      </dgm:t>
    </dgm:pt>
    <dgm:pt modelId="{9540B391-80E1-461E-B798-EB2DAC17144C}" type="pres">
      <dgm:prSet presAssocID="{8FD07481-9EED-467A-8716-B51F8AEA268B}" presName="Name0" presStyleCnt="0">
        <dgm:presLayoutVars>
          <dgm:chMax val="7"/>
          <dgm:chPref val="7"/>
          <dgm:dir/>
        </dgm:presLayoutVars>
      </dgm:prSet>
      <dgm:spPr/>
    </dgm:pt>
    <dgm:pt modelId="{1A648A2D-548A-4501-8167-1D8D00767488}" type="pres">
      <dgm:prSet presAssocID="{8FD07481-9EED-467A-8716-B51F8AEA268B}" presName="Name1" presStyleCnt="0"/>
      <dgm:spPr/>
    </dgm:pt>
    <dgm:pt modelId="{C520C87F-B167-4622-88F0-A21F4FB03CF6}" type="pres">
      <dgm:prSet presAssocID="{8FD07481-9EED-467A-8716-B51F8AEA268B}" presName="cycle" presStyleCnt="0"/>
      <dgm:spPr/>
    </dgm:pt>
    <dgm:pt modelId="{2F4092F4-4F51-4C7F-8BBB-DD98A379E2D5}" type="pres">
      <dgm:prSet presAssocID="{8FD07481-9EED-467A-8716-B51F8AEA268B}" presName="srcNode" presStyleLbl="node1" presStyleIdx="0" presStyleCnt="7"/>
      <dgm:spPr/>
    </dgm:pt>
    <dgm:pt modelId="{50F95761-DDE0-4D03-8C25-830840EC3BA8}" type="pres">
      <dgm:prSet presAssocID="{8FD07481-9EED-467A-8716-B51F8AEA268B}" presName="conn" presStyleLbl="parChTrans1D2" presStyleIdx="0" presStyleCnt="1"/>
      <dgm:spPr/>
    </dgm:pt>
    <dgm:pt modelId="{8A7B263C-9BDF-4FAF-BCDD-665CA7D004C8}" type="pres">
      <dgm:prSet presAssocID="{8FD07481-9EED-467A-8716-B51F8AEA268B}" presName="extraNode" presStyleLbl="node1" presStyleIdx="0" presStyleCnt="7"/>
      <dgm:spPr/>
    </dgm:pt>
    <dgm:pt modelId="{667713B7-BD8A-4A05-B3A5-7E7ADFB516F3}" type="pres">
      <dgm:prSet presAssocID="{8FD07481-9EED-467A-8716-B51F8AEA268B}" presName="dstNode" presStyleLbl="node1" presStyleIdx="0" presStyleCnt="7"/>
      <dgm:spPr/>
    </dgm:pt>
    <dgm:pt modelId="{C2EAC662-EC50-42D7-8828-2C37BA6A2FD5}" type="pres">
      <dgm:prSet presAssocID="{EADE0482-6246-4351-9872-8C9D7F87B9E7}" presName="text_1" presStyleLbl="node1" presStyleIdx="0" presStyleCnt="7">
        <dgm:presLayoutVars>
          <dgm:bulletEnabled val="1"/>
        </dgm:presLayoutVars>
      </dgm:prSet>
      <dgm:spPr/>
    </dgm:pt>
    <dgm:pt modelId="{72492858-8F13-4F16-B46B-1A32FF215FEE}" type="pres">
      <dgm:prSet presAssocID="{EADE0482-6246-4351-9872-8C9D7F87B9E7}" presName="accent_1" presStyleCnt="0"/>
      <dgm:spPr/>
    </dgm:pt>
    <dgm:pt modelId="{94D5174A-80B9-4196-9392-02FD14DB0865}" type="pres">
      <dgm:prSet presAssocID="{EADE0482-6246-4351-9872-8C9D7F87B9E7}" presName="accentRepeatNode" presStyleLbl="solidFgAcc1" presStyleIdx="0" presStyleCnt="7"/>
      <dgm:spPr/>
    </dgm:pt>
    <dgm:pt modelId="{CF9D1BE9-CA86-4CE8-9DEF-4FEFDE9F11AA}" type="pres">
      <dgm:prSet presAssocID="{F713FC65-B66C-42B3-A175-8329AB25FD2C}" presName="text_2" presStyleLbl="node1" presStyleIdx="1" presStyleCnt="7">
        <dgm:presLayoutVars>
          <dgm:bulletEnabled val="1"/>
        </dgm:presLayoutVars>
      </dgm:prSet>
      <dgm:spPr/>
    </dgm:pt>
    <dgm:pt modelId="{950BC1BF-8B0B-48A6-AEF7-BCC6160F240A}" type="pres">
      <dgm:prSet presAssocID="{F713FC65-B66C-42B3-A175-8329AB25FD2C}" presName="accent_2" presStyleCnt="0"/>
      <dgm:spPr/>
    </dgm:pt>
    <dgm:pt modelId="{DFA190DE-695D-4C06-8341-8EFBAD6F245D}" type="pres">
      <dgm:prSet presAssocID="{F713FC65-B66C-42B3-A175-8329AB25FD2C}" presName="accentRepeatNode" presStyleLbl="solidFgAcc1" presStyleIdx="1" presStyleCnt="7"/>
      <dgm:spPr/>
    </dgm:pt>
    <dgm:pt modelId="{BC73ACAF-7F18-4B99-832A-D7320EF0185F}" type="pres">
      <dgm:prSet presAssocID="{6DFEBAF5-C186-4B11-91B9-E0A9DF49ED35}" presName="text_3" presStyleLbl="node1" presStyleIdx="2" presStyleCnt="7">
        <dgm:presLayoutVars>
          <dgm:bulletEnabled val="1"/>
        </dgm:presLayoutVars>
      </dgm:prSet>
      <dgm:spPr/>
    </dgm:pt>
    <dgm:pt modelId="{8D282811-B3D6-4BEC-A004-B2EBA20CB67A}" type="pres">
      <dgm:prSet presAssocID="{6DFEBAF5-C186-4B11-91B9-E0A9DF49ED35}" presName="accent_3" presStyleCnt="0"/>
      <dgm:spPr/>
    </dgm:pt>
    <dgm:pt modelId="{9BACBA09-52F7-4096-AE3E-2BF7CB9A1469}" type="pres">
      <dgm:prSet presAssocID="{6DFEBAF5-C186-4B11-91B9-E0A9DF49ED35}" presName="accentRepeatNode" presStyleLbl="solidFgAcc1" presStyleIdx="2" presStyleCnt="7"/>
      <dgm:spPr/>
    </dgm:pt>
    <dgm:pt modelId="{9C9A46B8-FBA5-4A19-ADA5-12D2D531ADA4}" type="pres">
      <dgm:prSet presAssocID="{D1401850-A51E-4DD6-BCAB-1D6C4E19ED06}" presName="text_4" presStyleLbl="node1" presStyleIdx="3" presStyleCnt="7">
        <dgm:presLayoutVars>
          <dgm:bulletEnabled val="1"/>
        </dgm:presLayoutVars>
      </dgm:prSet>
      <dgm:spPr/>
    </dgm:pt>
    <dgm:pt modelId="{A72BD20B-7175-455C-BB01-B1064E85D485}" type="pres">
      <dgm:prSet presAssocID="{D1401850-A51E-4DD6-BCAB-1D6C4E19ED06}" presName="accent_4" presStyleCnt="0"/>
      <dgm:spPr/>
    </dgm:pt>
    <dgm:pt modelId="{7FB31B19-0440-449A-96F5-6086F52912E7}" type="pres">
      <dgm:prSet presAssocID="{D1401850-A51E-4DD6-BCAB-1D6C4E19ED06}" presName="accentRepeatNode" presStyleLbl="solidFgAcc1" presStyleIdx="3" presStyleCnt="7"/>
      <dgm:spPr/>
    </dgm:pt>
    <dgm:pt modelId="{C4F75B7E-09CB-4EC8-96F9-FBD737F00F90}" type="pres">
      <dgm:prSet presAssocID="{E710525A-7CF9-45F6-9EB6-C2684003880A}" presName="text_5" presStyleLbl="node1" presStyleIdx="4" presStyleCnt="7">
        <dgm:presLayoutVars>
          <dgm:bulletEnabled val="1"/>
        </dgm:presLayoutVars>
      </dgm:prSet>
      <dgm:spPr/>
    </dgm:pt>
    <dgm:pt modelId="{D5E4D182-F063-4586-ACEC-E3482E9C1E18}" type="pres">
      <dgm:prSet presAssocID="{E710525A-7CF9-45F6-9EB6-C2684003880A}" presName="accent_5" presStyleCnt="0"/>
      <dgm:spPr/>
    </dgm:pt>
    <dgm:pt modelId="{19920788-7A35-436C-B737-8454F2B106FD}" type="pres">
      <dgm:prSet presAssocID="{E710525A-7CF9-45F6-9EB6-C2684003880A}" presName="accentRepeatNode" presStyleLbl="solidFgAcc1" presStyleIdx="4" presStyleCnt="7"/>
      <dgm:spPr/>
    </dgm:pt>
    <dgm:pt modelId="{577EACBD-B347-4B73-BD11-91767C3C0DF6}" type="pres">
      <dgm:prSet presAssocID="{48E3712D-1E4F-48A7-8B92-EA45A5ECAA26}" presName="text_6" presStyleLbl="node1" presStyleIdx="5" presStyleCnt="7">
        <dgm:presLayoutVars>
          <dgm:bulletEnabled val="1"/>
        </dgm:presLayoutVars>
      </dgm:prSet>
      <dgm:spPr/>
    </dgm:pt>
    <dgm:pt modelId="{6E23F737-E652-458E-9131-C21678567971}" type="pres">
      <dgm:prSet presAssocID="{48E3712D-1E4F-48A7-8B92-EA45A5ECAA26}" presName="accent_6" presStyleCnt="0"/>
      <dgm:spPr/>
    </dgm:pt>
    <dgm:pt modelId="{69A71CCD-FD79-4284-81A3-B3C9DA5757BE}" type="pres">
      <dgm:prSet presAssocID="{48E3712D-1E4F-48A7-8B92-EA45A5ECAA26}" presName="accentRepeatNode" presStyleLbl="solidFgAcc1" presStyleIdx="5" presStyleCnt="7"/>
      <dgm:spPr/>
    </dgm:pt>
    <dgm:pt modelId="{214369DA-B773-4FA8-8D59-9A13DD9ABCAD}" type="pres">
      <dgm:prSet presAssocID="{9E8966B7-5076-4371-A56C-E8DB08FDC7B3}" presName="text_7" presStyleLbl="node1" presStyleIdx="6" presStyleCnt="7">
        <dgm:presLayoutVars>
          <dgm:bulletEnabled val="1"/>
        </dgm:presLayoutVars>
      </dgm:prSet>
      <dgm:spPr/>
    </dgm:pt>
    <dgm:pt modelId="{FEAD5052-A29A-4311-9DD9-4FE053D3808E}" type="pres">
      <dgm:prSet presAssocID="{9E8966B7-5076-4371-A56C-E8DB08FDC7B3}" presName="accent_7" presStyleCnt="0"/>
      <dgm:spPr/>
    </dgm:pt>
    <dgm:pt modelId="{81F6554C-4B6A-4E03-9BDA-2A12E24F7E36}" type="pres">
      <dgm:prSet presAssocID="{9E8966B7-5076-4371-A56C-E8DB08FDC7B3}" presName="accentRepeatNode" presStyleLbl="solidFgAcc1" presStyleIdx="6" presStyleCnt="7"/>
      <dgm:spPr/>
    </dgm:pt>
  </dgm:ptLst>
  <dgm:cxnLst>
    <dgm:cxn modelId="{66F51A33-F16F-4511-B080-13F922EA50F1}" type="presOf" srcId="{9E8966B7-5076-4371-A56C-E8DB08FDC7B3}" destId="{214369DA-B773-4FA8-8D59-9A13DD9ABCAD}" srcOrd="0" destOrd="0" presId="urn:microsoft.com/office/officeart/2008/layout/VerticalCurvedList"/>
    <dgm:cxn modelId="{0D3F183B-5ABB-4477-B5C3-65B42070428B}" srcId="{8FD07481-9EED-467A-8716-B51F8AEA268B}" destId="{EADE0482-6246-4351-9872-8C9D7F87B9E7}" srcOrd="0" destOrd="0" parTransId="{4C2AFF21-5CC5-418D-A616-15369E21CCC8}" sibTransId="{124D5BEA-979F-4A74-8445-EBF5E57B91F0}"/>
    <dgm:cxn modelId="{0C49A560-1094-46EC-9A3B-613043DB7053}" type="presOf" srcId="{6DFEBAF5-C186-4B11-91B9-E0A9DF49ED35}" destId="{BC73ACAF-7F18-4B99-832A-D7320EF0185F}" srcOrd="0" destOrd="0" presId="urn:microsoft.com/office/officeart/2008/layout/VerticalCurvedList"/>
    <dgm:cxn modelId="{C1EAE864-90F4-4522-AB89-04463AD78036}" type="presOf" srcId="{124D5BEA-979F-4A74-8445-EBF5E57B91F0}" destId="{50F95761-DDE0-4D03-8C25-830840EC3BA8}" srcOrd="0" destOrd="0" presId="urn:microsoft.com/office/officeart/2008/layout/VerticalCurvedList"/>
    <dgm:cxn modelId="{75808246-FEE6-4897-BF94-B082C0017562}" type="presOf" srcId="{EADE0482-6246-4351-9872-8C9D7F87B9E7}" destId="{C2EAC662-EC50-42D7-8828-2C37BA6A2FD5}" srcOrd="0" destOrd="0" presId="urn:microsoft.com/office/officeart/2008/layout/VerticalCurvedList"/>
    <dgm:cxn modelId="{9D0A284D-AF2E-4D08-A884-8BA3B1BA69AC}" srcId="{8FD07481-9EED-467A-8716-B51F8AEA268B}" destId="{6DFEBAF5-C186-4B11-91B9-E0A9DF49ED35}" srcOrd="2" destOrd="0" parTransId="{C9FFFB54-20B2-42C1-9214-5E179CE0B44D}" sibTransId="{2FD0908E-4B1B-4DB0-8A2D-5CCE776C91E6}"/>
    <dgm:cxn modelId="{755A0150-950D-4473-BEA8-DF95ADAF1010}" type="presOf" srcId="{D1401850-A51E-4DD6-BCAB-1D6C4E19ED06}" destId="{9C9A46B8-FBA5-4A19-ADA5-12D2D531ADA4}" srcOrd="0" destOrd="0" presId="urn:microsoft.com/office/officeart/2008/layout/VerticalCurvedList"/>
    <dgm:cxn modelId="{FEBF4970-4D82-4584-ABE0-6AB2968CDB2F}" srcId="{8FD07481-9EED-467A-8716-B51F8AEA268B}" destId="{A17975F5-178F-4DFE-A9E0-6871D6FDB958}" srcOrd="7" destOrd="0" parTransId="{1CC81046-16C5-4BC3-89A5-713ACD034081}" sibTransId="{7A194B36-7B24-43B1-AF31-B822E1A9C336}"/>
    <dgm:cxn modelId="{49C98B80-A96B-42CE-A138-4F11B957EDF4}" type="presOf" srcId="{F713FC65-B66C-42B3-A175-8329AB25FD2C}" destId="{CF9D1BE9-CA86-4CE8-9DEF-4FEFDE9F11AA}" srcOrd="0" destOrd="0" presId="urn:microsoft.com/office/officeart/2008/layout/VerticalCurvedList"/>
    <dgm:cxn modelId="{31DE0892-6E0B-40B6-886A-82CA3527547C}" srcId="{8FD07481-9EED-467A-8716-B51F8AEA268B}" destId="{9E8966B7-5076-4371-A56C-E8DB08FDC7B3}" srcOrd="6" destOrd="0" parTransId="{918C4968-3A14-4CA4-9DBA-F29826AF1496}" sibTransId="{17F81C8E-CEB5-48AF-9601-B795AE9B4DC0}"/>
    <dgm:cxn modelId="{E925E8A0-C1DC-4B81-956C-59EE10357DAD}" srcId="{8FD07481-9EED-467A-8716-B51F8AEA268B}" destId="{E710525A-7CF9-45F6-9EB6-C2684003880A}" srcOrd="4" destOrd="0" parTransId="{EBCB64EE-F9D9-4F5A-811A-E01A137894A3}" sibTransId="{FE22606B-5D78-457C-8B95-4BAC1D3EBB36}"/>
    <dgm:cxn modelId="{0E0FAAB2-5B17-4AE6-9E1B-12D89400E031}" type="presOf" srcId="{E710525A-7CF9-45F6-9EB6-C2684003880A}" destId="{C4F75B7E-09CB-4EC8-96F9-FBD737F00F90}" srcOrd="0" destOrd="0" presId="urn:microsoft.com/office/officeart/2008/layout/VerticalCurvedList"/>
    <dgm:cxn modelId="{ACCB85B3-BD4A-42C6-B4FA-E1864A8D9316}" srcId="{8FD07481-9EED-467A-8716-B51F8AEA268B}" destId="{F713FC65-B66C-42B3-A175-8329AB25FD2C}" srcOrd="1" destOrd="0" parTransId="{20EF6002-A740-434F-A66F-DCBB0A0FE8E9}" sibTransId="{40C8B652-7286-4D8F-AA1A-A135F98B9A2F}"/>
    <dgm:cxn modelId="{797FABB6-54D0-46AA-BF78-4759DD781244}" type="presOf" srcId="{48E3712D-1E4F-48A7-8B92-EA45A5ECAA26}" destId="{577EACBD-B347-4B73-BD11-91767C3C0DF6}" srcOrd="0" destOrd="0" presId="urn:microsoft.com/office/officeart/2008/layout/VerticalCurvedList"/>
    <dgm:cxn modelId="{156A7DB9-1A3C-41F2-995C-C5460A63691E}" srcId="{8FD07481-9EED-467A-8716-B51F8AEA268B}" destId="{48E3712D-1E4F-48A7-8B92-EA45A5ECAA26}" srcOrd="5" destOrd="0" parTransId="{5B5F462B-AC4F-44D2-B4BE-486682985E40}" sibTransId="{B72B54C0-4AF2-4D0D-85FA-C4BF86F6BE59}"/>
    <dgm:cxn modelId="{7F97ECC2-3298-4122-A063-6D0D6EBE53B9}" type="presOf" srcId="{8FD07481-9EED-467A-8716-B51F8AEA268B}" destId="{9540B391-80E1-461E-B798-EB2DAC17144C}" srcOrd="0" destOrd="0" presId="urn:microsoft.com/office/officeart/2008/layout/VerticalCurvedList"/>
    <dgm:cxn modelId="{135CDCD5-AA8E-4CF5-8419-0AB4D45CC778}" srcId="{8FD07481-9EED-467A-8716-B51F8AEA268B}" destId="{D1401850-A51E-4DD6-BCAB-1D6C4E19ED06}" srcOrd="3" destOrd="0" parTransId="{91B696A7-A315-475C-8227-8B3B3F6C9822}" sibTransId="{C077E5B9-B974-4B27-A42F-49DE2D3F81DC}"/>
    <dgm:cxn modelId="{EF49DEBA-C9C1-4FF5-9FF4-5C08D473F4B2}" type="presParOf" srcId="{9540B391-80E1-461E-B798-EB2DAC17144C}" destId="{1A648A2D-548A-4501-8167-1D8D00767488}" srcOrd="0" destOrd="0" presId="urn:microsoft.com/office/officeart/2008/layout/VerticalCurvedList"/>
    <dgm:cxn modelId="{90EACBF8-D8C9-4244-B16B-6645A7D57EAE}" type="presParOf" srcId="{1A648A2D-548A-4501-8167-1D8D00767488}" destId="{C520C87F-B167-4622-88F0-A21F4FB03CF6}" srcOrd="0" destOrd="0" presId="urn:microsoft.com/office/officeart/2008/layout/VerticalCurvedList"/>
    <dgm:cxn modelId="{11D73871-29EC-4423-9D4A-0D9C73A063C4}" type="presParOf" srcId="{C520C87F-B167-4622-88F0-A21F4FB03CF6}" destId="{2F4092F4-4F51-4C7F-8BBB-DD98A379E2D5}" srcOrd="0" destOrd="0" presId="urn:microsoft.com/office/officeart/2008/layout/VerticalCurvedList"/>
    <dgm:cxn modelId="{3400C9BE-AE33-4FC0-82FC-DB7D08C41B9A}" type="presParOf" srcId="{C520C87F-B167-4622-88F0-A21F4FB03CF6}" destId="{50F95761-DDE0-4D03-8C25-830840EC3BA8}" srcOrd="1" destOrd="0" presId="urn:microsoft.com/office/officeart/2008/layout/VerticalCurvedList"/>
    <dgm:cxn modelId="{C7BFADBF-9D7B-420E-9034-42EC3B0DAC99}" type="presParOf" srcId="{C520C87F-B167-4622-88F0-A21F4FB03CF6}" destId="{8A7B263C-9BDF-4FAF-BCDD-665CA7D004C8}" srcOrd="2" destOrd="0" presId="urn:microsoft.com/office/officeart/2008/layout/VerticalCurvedList"/>
    <dgm:cxn modelId="{B4F7AB30-76F4-48F7-AD0A-DEFB3A9A0FFF}" type="presParOf" srcId="{C520C87F-B167-4622-88F0-A21F4FB03CF6}" destId="{667713B7-BD8A-4A05-B3A5-7E7ADFB516F3}" srcOrd="3" destOrd="0" presId="urn:microsoft.com/office/officeart/2008/layout/VerticalCurvedList"/>
    <dgm:cxn modelId="{37E12131-67E4-4394-AC1B-1683713B96CE}" type="presParOf" srcId="{1A648A2D-548A-4501-8167-1D8D00767488}" destId="{C2EAC662-EC50-42D7-8828-2C37BA6A2FD5}" srcOrd="1" destOrd="0" presId="urn:microsoft.com/office/officeart/2008/layout/VerticalCurvedList"/>
    <dgm:cxn modelId="{3F83853A-D05B-414C-8163-43E1A4C1CA4A}" type="presParOf" srcId="{1A648A2D-548A-4501-8167-1D8D00767488}" destId="{72492858-8F13-4F16-B46B-1A32FF215FEE}" srcOrd="2" destOrd="0" presId="urn:microsoft.com/office/officeart/2008/layout/VerticalCurvedList"/>
    <dgm:cxn modelId="{6A8B17A8-02B1-4AAE-9C6B-0D4AE26E06FA}" type="presParOf" srcId="{72492858-8F13-4F16-B46B-1A32FF215FEE}" destId="{94D5174A-80B9-4196-9392-02FD14DB0865}" srcOrd="0" destOrd="0" presId="urn:microsoft.com/office/officeart/2008/layout/VerticalCurvedList"/>
    <dgm:cxn modelId="{AD00617C-3739-40BC-8475-258C4CB46B11}" type="presParOf" srcId="{1A648A2D-548A-4501-8167-1D8D00767488}" destId="{CF9D1BE9-CA86-4CE8-9DEF-4FEFDE9F11AA}" srcOrd="3" destOrd="0" presId="urn:microsoft.com/office/officeart/2008/layout/VerticalCurvedList"/>
    <dgm:cxn modelId="{3E168832-A74C-4E61-98A0-DF5AA258598A}" type="presParOf" srcId="{1A648A2D-548A-4501-8167-1D8D00767488}" destId="{950BC1BF-8B0B-48A6-AEF7-BCC6160F240A}" srcOrd="4" destOrd="0" presId="urn:microsoft.com/office/officeart/2008/layout/VerticalCurvedList"/>
    <dgm:cxn modelId="{1AD09E39-FC26-4201-B84E-AAFE4BE1CA01}" type="presParOf" srcId="{950BC1BF-8B0B-48A6-AEF7-BCC6160F240A}" destId="{DFA190DE-695D-4C06-8341-8EFBAD6F245D}" srcOrd="0" destOrd="0" presId="urn:microsoft.com/office/officeart/2008/layout/VerticalCurvedList"/>
    <dgm:cxn modelId="{464EFA63-F45F-44D6-BDAD-AA41A966AF14}" type="presParOf" srcId="{1A648A2D-548A-4501-8167-1D8D00767488}" destId="{BC73ACAF-7F18-4B99-832A-D7320EF0185F}" srcOrd="5" destOrd="0" presId="urn:microsoft.com/office/officeart/2008/layout/VerticalCurvedList"/>
    <dgm:cxn modelId="{73295D5A-7B18-48A3-AFD9-01411F3EF1B6}" type="presParOf" srcId="{1A648A2D-548A-4501-8167-1D8D00767488}" destId="{8D282811-B3D6-4BEC-A004-B2EBA20CB67A}" srcOrd="6" destOrd="0" presId="urn:microsoft.com/office/officeart/2008/layout/VerticalCurvedList"/>
    <dgm:cxn modelId="{AEC307CB-4C6F-4362-8165-33407FCF5DD8}" type="presParOf" srcId="{8D282811-B3D6-4BEC-A004-B2EBA20CB67A}" destId="{9BACBA09-52F7-4096-AE3E-2BF7CB9A1469}" srcOrd="0" destOrd="0" presId="urn:microsoft.com/office/officeart/2008/layout/VerticalCurvedList"/>
    <dgm:cxn modelId="{9C4628D3-2983-4FE2-9547-9666E1EC886F}" type="presParOf" srcId="{1A648A2D-548A-4501-8167-1D8D00767488}" destId="{9C9A46B8-FBA5-4A19-ADA5-12D2D531ADA4}" srcOrd="7" destOrd="0" presId="urn:microsoft.com/office/officeart/2008/layout/VerticalCurvedList"/>
    <dgm:cxn modelId="{789D4DE5-C7A4-46AE-960D-AEBF56C0F3EC}" type="presParOf" srcId="{1A648A2D-548A-4501-8167-1D8D00767488}" destId="{A72BD20B-7175-455C-BB01-B1064E85D485}" srcOrd="8" destOrd="0" presId="urn:microsoft.com/office/officeart/2008/layout/VerticalCurvedList"/>
    <dgm:cxn modelId="{59DB941F-7CD7-4A94-80DA-E224669DE56C}" type="presParOf" srcId="{A72BD20B-7175-455C-BB01-B1064E85D485}" destId="{7FB31B19-0440-449A-96F5-6086F52912E7}" srcOrd="0" destOrd="0" presId="urn:microsoft.com/office/officeart/2008/layout/VerticalCurvedList"/>
    <dgm:cxn modelId="{254B0783-470F-4A31-97CE-0630430903C2}" type="presParOf" srcId="{1A648A2D-548A-4501-8167-1D8D00767488}" destId="{C4F75B7E-09CB-4EC8-96F9-FBD737F00F90}" srcOrd="9" destOrd="0" presId="urn:microsoft.com/office/officeart/2008/layout/VerticalCurvedList"/>
    <dgm:cxn modelId="{B26C9F52-40FD-4C40-8C5A-D8464F4A118F}" type="presParOf" srcId="{1A648A2D-548A-4501-8167-1D8D00767488}" destId="{D5E4D182-F063-4586-ACEC-E3482E9C1E18}" srcOrd="10" destOrd="0" presId="urn:microsoft.com/office/officeart/2008/layout/VerticalCurvedList"/>
    <dgm:cxn modelId="{AC22DE89-0A77-4A09-A865-787CC19BBBD0}" type="presParOf" srcId="{D5E4D182-F063-4586-ACEC-E3482E9C1E18}" destId="{19920788-7A35-436C-B737-8454F2B106FD}" srcOrd="0" destOrd="0" presId="urn:microsoft.com/office/officeart/2008/layout/VerticalCurvedList"/>
    <dgm:cxn modelId="{496F66F2-6E82-4133-88C0-713F31176C25}" type="presParOf" srcId="{1A648A2D-548A-4501-8167-1D8D00767488}" destId="{577EACBD-B347-4B73-BD11-91767C3C0DF6}" srcOrd="11" destOrd="0" presId="urn:microsoft.com/office/officeart/2008/layout/VerticalCurvedList"/>
    <dgm:cxn modelId="{EBC64A24-67EF-4661-9D23-2C00D6A68220}" type="presParOf" srcId="{1A648A2D-548A-4501-8167-1D8D00767488}" destId="{6E23F737-E652-458E-9131-C21678567971}" srcOrd="12" destOrd="0" presId="urn:microsoft.com/office/officeart/2008/layout/VerticalCurvedList"/>
    <dgm:cxn modelId="{E331C546-66F7-4F6A-99CD-02A3CE54257D}" type="presParOf" srcId="{6E23F737-E652-458E-9131-C21678567971}" destId="{69A71CCD-FD79-4284-81A3-B3C9DA5757BE}" srcOrd="0" destOrd="0" presId="urn:microsoft.com/office/officeart/2008/layout/VerticalCurvedList"/>
    <dgm:cxn modelId="{29FAD0C4-8DF9-4BE3-BB90-E92E1D7C8A6D}" type="presParOf" srcId="{1A648A2D-548A-4501-8167-1D8D00767488}" destId="{214369DA-B773-4FA8-8D59-9A13DD9ABCAD}" srcOrd="13" destOrd="0" presId="urn:microsoft.com/office/officeart/2008/layout/VerticalCurvedList"/>
    <dgm:cxn modelId="{34FD8373-FB93-4BD7-9AD2-A65B213A55F0}" type="presParOf" srcId="{1A648A2D-548A-4501-8167-1D8D00767488}" destId="{FEAD5052-A29A-4311-9DD9-4FE053D3808E}" srcOrd="14" destOrd="0" presId="urn:microsoft.com/office/officeart/2008/layout/VerticalCurvedList"/>
    <dgm:cxn modelId="{71B8F798-B950-4674-A0DD-F3DF6631254C}" type="presParOf" srcId="{FEAD5052-A29A-4311-9DD9-4FE053D3808E}" destId="{81F6554C-4B6A-4E03-9BDA-2A12E24F7E3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0DFA45-BF62-407F-B634-157ED15759D7}" type="doc">
      <dgm:prSet loTypeId="urn:microsoft.com/office/officeart/2009/3/layout/RandomtoResultProcess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s-CO"/>
        </a:p>
      </dgm:t>
    </dgm:pt>
    <dgm:pt modelId="{2253C219-1CA5-4A06-9CBC-E61A4660A15C}">
      <dgm:prSet phldrT="[Texto]" custT="1"/>
      <dgm:spPr/>
      <dgm:t>
        <a:bodyPr/>
        <a:lstStyle/>
        <a:p>
          <a:pPr algn="just"/>
          <a:r>
            <a:rPr lang="es-CO" sz="2400" dirty="0"/>
            <a:t>Con el paso del tiempo los niños han empezado a usar la tecnología desde una edad muy temprana siendo la tecnología el “nuevo chupete” para niños de 1 o 2 años en adelante.</a:t>
          </a:r>
        </a:p>
      </dgm:t>
    </dgm:pt>
    <dgm:pt modelId="{4F7302BF-534D-404D-89FB-E9477DC5B33C}" type="parTrans" cxnId="{C91A281A-E6AE-4BD7-9A53-502F1B399230}">
      <dgm:prSet/>
      <dgm:spPr/>
      <dgm:t>
        <a:bodyPr/>
        <a:lstStyle/>
        <a:p>
          <a:endParaRPr lang="es-CO"/>
        </a:p>
      </dgm:t>
    </dgm:pt>
    <dgm:pt modelId="{2DB1094C-7F0E-4A21-98AB-7D8614F763B6}" type="sibTrans" cxnId="{C91A281A-E6AE-4BD7-9A53-502F1B399230}">
      <dgm:prSet/>
      <dgm:spPr/>
      <dgm:t>
        <a:bodyPr/>
        <a:lstStyle/>
        <a:p>
          <a:endParaRPr lang="es-CO"/>
        </a:p>
      </dgm:t>
    </dgm:pt>
    <dgm:pt modelId="{D88C1DBF-CE58-4D9F-A5E8-7E2CEE546570}" type="pres">
      <dgm:prSet presAssocID="{D20DFA45-BF62-407F-B634-157ED15759D7}" presName="Name0" presStyleCnt="0">
        <dgm:presLayoutVars>
          <dgm:dir/>
          <dgm:animOne val="branch"/>
          <dgm:animLvl val="lvl"/>
        </dgm:presLayoutVars>
      </dgm:prSet>
      <dgm:spPr/>
    </dgm:pt>
    <dgm:pt modelId="{9242444B-0E66-4092-A38B-39F94E0FA2F8}" type="pres">
      <dgm:prSet presAssocID="{2253C219-1CA5-4A06-9CBC-E61A4660A15C}" presName="chaos" presStyleCnt="0"/>
      <dgm:spPr/>
    </dgm:pt>
    <dgm:pt modelId="{FDD09318-07B7-46DA-8A1D-8DD5B1F76069}" type="pres">
      <dgm:prSet presAssocID="{2253C219-1CA5-4A06-9CBC-E61A4660A15C}" presName="parTx1" presStyleLbl="revTx" presStyleIdx="0" presStyleCnt="1" custScaleX="97482" custScaleY="163798" custLinFactNeighborX="-989" custLinFactNeighborY="960"/>
      <dgm:spPr/>
    </dgm:pt>
    <dgm:pt modelId="{83B1E492-20AF-4128-B979-9DFA4FB6F035}" type="pres">
      <dgm:prSet presAssocID="{2253C219-1CA5-4A06-9CBC-E61A4660A15C}" presName="c1" presStyleLbl="node1" presStyleIdx="0" presStyleCnt="18" custLinFactX="-78643" custLinFactNeighborX="-100000" custLinFactNeighborY="-28655"/>
      <dgm:spPr/>
    </dgm:pt>
    <dgm:pt modelId="{3DDB8EA4-C7B8-4150-978A-5481A41BF5BA}" type="pres">
      <dgm:prSet presAssocID="{2253C219-1CA5-4A06-9CBC-E61A4660A15C}" presName="c2" presStyleLbl="node1" presStyleIdx="1" presStyleCnt="18" custLinFactX="-12121" custLinFactNeighborX="-100000" custLinFactNeighborY="-50394"/>
      <dgm:spPr/>
    </dgm:pt>
    <dgm:pt modelId="{56210679-5559-4B25-8D6A-C753662F0D58}" type="pres">
      <dgm:prSet presAssocID="{2253C219-1CA5-4A06-9CBC-E61A4660A15C}" presName="c3" presStyleLbl="node1" presStyleIdx="2" presStyleCnt="18" custLinFactNeighborX="-53902" custLinFactNeighborY="-26185"/>
      <dgm:spPr/>
    </dgm:pt>
    <dgm:pt modelId="{7F2A1D6C-3CD8-4FE0-95CB-5C981EF10E3B}" type="pres">
      <dgm:prSet presAssocID="{2253C219-1CA5-4A06-9CBC-E61A4660A15C}" presName="c4" presStyleLbl="node1" presStyleIdx="3" presStyleCnt="18" custLinFactNeighborX="-55094" custLinFactNeighborY="-8990"/>
      <dgm:spPr/>
    </dgm:pt>
    <dgm:pt modelId="{00DB563B-B291-48F5-BBFD-6E5D6304A7B1}" type="pres">
      <dgm:prSet presAssocID="{2253C219-1CA5-4A06-9CBC-E61A4660A15C}" presName="c5" presStyleLbl="node1" presStyleIdx="4" presStyleCnt="18" custLinFactNeighborX="-25464" custLinFactNeighborY="65964"/>
      <dgm:spPr/>
    </dgm:pt>
    <dgm:pt modelId="{A3E4D3E3-4B8E-488F-85B6-E75D120AE54A}" type="pres">
      <dgm:prSet presAssocID="{2253C219-1CA5-4A06-9CBC-E61A4660A15C}" presName="c6" presStyleLbl="node1" presStyleIdx="5" presStyleCnt="18" custLinFactX="51451" custLinFactNeighborX="100000" custLinFactNeighborY="-55933"/>
      <dgm:spPr/>
    </dgm:pt>
    <dgm:pt modelId="{0AD4D1B4-9F9B-403B-9569-16B04DA17418}" type="pres">
      <dgm:prSet presAssocID="{2253C219-1CA5-4A06-9CBC-E61A4660A15C}" presName="c7" presStyleLbl="node1" presStyleIdx="6" presStyleCnt="18" custLinFactX="13761" custLinFactNeighborX="100000" custLinFactNeighborY="34817"/>
      <dgm:spPr/>
    </dgm:pt>
    <dgm:pt modelId="{4A6DA5D0-0D5C-4E18-AC24-4C05361E11A8}" type="pres">
      <dgm:prSet presAssocID="{2253C219-1CA5-4A06-9CBC-E61A4660A15C}" presName="c8" presStyleLbl="node1" presStyleIdx="7" presStyleCnt="18" custLinFactX="64402" custLinFactY="-2814" custLinFactNeighborX="100000" custLinFactNeighborY="-100000"/>
      <dgm:spPr/>
    </dgm:pt>
    <dgm:pt modelId="{2F8D6AF7-34D8-464A-81BC-08AFCCDF03C4}" type="pres">
      <dgm:prSet presAssocID="{2253C219-1CA5-4A06-9CBC-E61A4660A15C}" presName="c9" presStyleLbl="node1" presStyleIdx="8" presStyleCnt="18" custLinFactX="58404" custLinFactY="22757" custLinFactNeighborX="100000" custLinFactNeighborY="100000"/>
      <dgm:spPr/>
    </dgm:pt>
    <dgm:pt modelId="{380F8677-5AB0-41F1-9661-9445CAFE1FB9}" type="pres">
      <dgm:prSet presAssocID="{2253C219-1CA5-4A06-9CBC-E61A4660A15C}" presName="c10" presStyleLbl="node1" presStyleIdx="9" presStyleCnt="18" custLinFactNeighborX="98187" custLinFactNeighborY="-30900"/>
      <dgm:spPr/>
    </dgm:pt>
    <dgm:pt modelId="{BD5961CB-0C42-4016-89AC-B9ED71BA0653}" type="pres">
      <dgm:prSet presAssocID="{2253C219-1CA5-4A06-9CBC-E61A4660A15C}" presName="c11" presStyleLbl="node1" presStyleIdx="10" presStyleCnt="18" custLinFactX="-37336" custLinFactNeighborX="-100000" custLinFactNeighborY="-98075"/>
      <dgm:spPr/>
    </dgm:pt>
    <dgm:pt modelId="{34AB97F3-0526-4048-B703-860E6F8B2621}" type="pres">
      <dgm:prSet presAssocID="{2253C219-1CA5-4A06-9CBC-E61A4660A15C}" presName="c12" presStyleLbl="node1" presStyleIdx="11" presStyleCnt="18" custLinFactX="-15213" custLinFactNeighborX="-100000" custLinFactNeighborY="-7244"/>
      <dgm:spPr/>
    </dgm:pt>
    <dgm:pt modelId="{7F4EB49A-B761-43EA-9D4F-C2793C65E26C}" type="pres">
      <dgm:prSet presAssocID="{2253C219-1CA5-4A06-9CBC-E61A4660A15C}" presName="c13" presStyleLbl="node1" presStyleIdx="12" presStyleCnt="18" custLinFactNeighborX="-55134" custLinFactNeighborY="-8902"/>
      <dgm:spPr/>
    </dgm:pt>
    <dgm:pt modelId="{D136F2BD-BCDA-4974-99CF-35D1303F729F}" type="pres">
      <dgm:prSet presAssocID="{2253C219-1CA5-4A06-9CBC-E61A4660A15C}" presName="c14" presStyleLbl="node1" presStyleIdx="13" presStyleCnt="18" custLinFactNeighborX="-83463" custLinFactNeighborY="-40423"/>
      <dgm:spPr/>
    </dgm:pt>
    <dgm:pt modelId="{168B11FB-619E-460B-BC52-88682A30F95B}" type="pres">
      <dgm:prSet presAssocID="{2253C219-1CA5-4A06-9CBC-E61A4660A15C}" presName="c15" presStyleLbl="node1" presStyleIdx="14" presStyleCnt="18" custLinFactNeighborX="43583" custLinFactNeighborY="-13410"/>
      <dgm:spPr/>
    </dgm:pt>
    <dgm:pt modelId="{31EB5D30-4770-41B8-9A52-53FD29D3E3BA}" type="pres">
      <dgm:prSet presAssocID="{2253C219-1CA5-4A06-9CBC-E61A4660A15C}" presName="c16" presStyleLbl="node1" presStyleIdx="15" presStyleCnt="18" custLinFactNeighborX="-18968" custLinFactNeighborY="-17362"/>
      <dgm:spPr/>
    </dgm:pt>
    <dgm:pt modelId="{300508CB-9CE9-4C38-9B0E-57A90FDC8522}" type="pres">
      <dgm:prSet presAssocID="{2253C219-1CA5-4A06-9CBC-E61A4660A15C}" presName="c17" presStyleLbl="node1" presStyleIdx="16" presStyleCnt="18" custLinFactNeighborX="67255" custLinFactNeighborY="4969"/>
      <dgm:spPr/>
    </dgm:pt>
    <dgm:pt modelId="{82571DE6-53D1-4E6A-87B1-C7BCF58ECD26}" type="pres">
      <dgm:prSet presAssocID="{2253C219-1CA5-4A06-9CBC-E61A4660A15C}" presName="c18" presStyleLbl="node1" presStyleIdx="17" presStyleCnt="18" custLinFactNeighborX="85509" custLinFactNeighborY="-6274"/>
      <dgm:spPr/>
    </dgm:pt>
  </dgm:ptLst>
  <dgm:cxnLst>
    <dgm:cxn modelId="{C91A281A-E6AE-4BD7-9A53-502F1B399230}" srcId="{D20DFA45-BF62-407F-B634-157ED15759D7}" destId="{2253C219-1CA5-4A06-9CBC-E61A4660A15C}" srcOrd="0" destOrd="0" parTransId="{4F7302BF-534D-404D-89FB-E9477DC5B33C}" sibTransId="{2DB1094C-7F0E-4A21-98AB-7D8614F763B6}"/>
    <dgm:cxn modelId="{75930983-D3B0-4F83-94A1-57C242B6D80F}" type="presOf" srcId="{2253C219-1CA5-4A06-9CBC-E61A4660A15C}" destId="{FDD09318-07B7-46DA-8A1D-8DD5B1F76069}" srcOrd="0" destOrd="0" presId="urn:microsoft.com/office/officeart/2009/3/layout/RandomtoResultProcess"/>
    <dgm:cxn modelId="{A71C57C9-6672-482B-87F6-BE5690B75481}" type="presOf" srcId="{D20DFA45-BF62-407F-B634-157ED15759D7}" destId="{D88C1DBF-CE58-4D9F-A5E8-7E2CEE546570}" srcOrd="0" destOrd="0" presId="urn:microsoft.com/office/officeart/2009/3/layout/RandomtoResultProcess"/>
    <dgm:cxn modelId="{B28DB9CC-318C-4792-B80C-071BF7C06C34}" type="presParOf" srcId="{D88C1DBF-CE58-4D9F-A5E8-7E2CEE546570}" destId="{9242444B-0E66-4092-A38B-39F94E0FA2F8}" srcOrd="0" destOrd="0" presId="urn:microsoft.com/office/officeart/2009/3/layout/RandomtoResultProcess"/>
    <dgm:cxn modelId="{AA033AA3-12F2-48E3-B219-CCA262ECC749}" type="presParOf" srcId="{9242444B-0E66-4092-A38B-39F94E0FA2F8}" destId="{FDD09318-07B7-46DA-8A1D-8DD5B1F76069}" srcOrd="0" destOrd="0" presId="urn:microsoft.com/office/officeart/2009/3/layout/RandomtoResultProcess"/>
    <dgm:cxn modelId="{CFC058F2-0CF4-460E-A81F-EBC054E3410A}" type="presParOf" srcId="{9242444B-0E66-4092-A38B-39F94E0FA2F8}" destId="{83B1E492-20AF-4128-B979-9DFA4FB6F035}" srcOrd="1" destOrd="0" presId="urn:microsoft.com/office/officeart/2009/3/layout/RandomtoResultProcess"/>
    <dgm:cxn modelId="{4C44A22D-CD1A-47F6-9766-E3038DCD3894}" type="presParOf" srcId="{9242444B-0E66-4092-A38B-39F94E0FA2F8}" destId="{3DDB8EA4-C7B8-4150-978A-5481A41BF5BA}" srcOrd="2" destOrd="0" presId="urn:microsoft.com/office/officeart/2009/3/layout/RandomtoResultProcess"/>
    <dgm:cxn modelId="{D1105F7D-5C9C-45BA-AD70-D7B11E54696B}" type="presParOf" srcId="{9242444B-0E66-4092-A38B-39F94E0FA2F8}" destId="{56210679-5559-4B25-8D6A-C753662F0D58}" srcOrd="3" destOrd="0" presId="urn:microsoft.com/office/officeart/2009/3/layout/RandomtoResultProcess"/>
    <dgm:cxn modelId="{CCF70F8B-C84D-4198-8685-3E5EC8015CF8}" type="presParOf" srcId="{9242444B-0E66-4092-A38B-39F94E0FA2F8}" destId="{7F2A1D6C-3CD8-4FE0-95CB-5C981EF10E3B}" srcOrd="4" destOrd="0" presId="urn:microsoft.com/office/officeart/2009/3/layout/RandomtoResultProcess"/>
    <dgm:cxn modelId="{93CE0B67-5442-459E-8309-0E136B06F444}" type="presParOf" srcId="{9242444B-0E66-4092-A38B-39F94E0FA2F8}" destId="{00DB563B-B291-48F5-BBFD-6E5D6304A7B1}" srcOrd="5" destOrd="0" presId="urn:microsoft.com/office/officeart/2009/3/layout/RandomtoResultProcess"/>
    <dgm:cxn modelId="{2015D63E-FB59-4AFA-8757-1D1BF2028098}" type="presParOf" srcId="{9242444B-0E66-4092-A38B-39F94E0FA2F8}" destId="{A3E4D3E3-4B8E-488F-85B6-E75D120AE54A}" srcOrd="6" destOrd="0" presId="urn:microsoft.com/office/officeart/2009/3/layout/RandomtoResultProcess"/>
    <dgm:cxn modelId="{CC420238-2541-4C77-A787-F845108AE8A3}" type="presParOf" srcId="{9242444B-0E66-4092-A38B-39F94E0FA2F8}" destId="{0AD4D1B4-9F9B-403B-9569-16B04DA17418}" srcOrd="7" destOrd="0" presId="urn:microsoft.com/office/officeart/2009/3/layout/RandomtoResultProcess"/>
    <dgm:cxn modelId="{182BD3D3-D319-439F-857C-6A4587D6BAA3}" type="presParOf" srcId="{9242444B-0E66-4092-A38B-39F94E0FA2F8}" destId="{4A6DA5D0-0D5C-4E18-AC24-4C05361E11A8}" srcOrd="8" destOrd="0" presId="urn:microsoft.com/office/officeart/2009/3/layout/RandomtoResultProcess"/>
    <dgm:cxn modelId="{B8F252C9-5703-4C12-907E-A50854EE998B}" type="presParOf" srcId="{9242444B-0E66-4092-A38B-39F94E0FA2F8}" destId="{2F8D6AF7-34D8-464A-81BC-08AFCCDF03C4}" srcOrd="9" destOrd="0" presId="urn:microsoft.com/office/officeart/2009/3/layout/RandomtoResultProcess"/>
    <dgm:cxn modelId="{E3AA3BD7-CBAB-45A5-9169-043972392F0C}" type="presParOf" srcId="{9242444B-0E66-4092-A38B-39F94E0FA2F8}" destId="{380F8677-5AB0-41F1-9661-9445CAFE1FB9}" srcOrd="10" destOrd="0" presId="urn:microsoft.com/office/officeart/2009/3/layout/RandomtoResultProcess"/>
    <dgm:cxn modelId="{92E8352D-2599-40AD-BCB2-0A1273C2B952}" type="presParOf" srcId="{9242444B-0E66-4092-A38B-39F94E0FA2F8}" destId="{BD5961CB-0C42-4016-89AC-B9ED71BA0653}" srcOrd="11" destOrd="0" presId="urn:microsoft.com/office/officeart/2009/3/layout/RandomtoResultProcess"/>
    <dgm:cxn modelId="{A060D0F5-E005-43BA-A77B-6204100F6F50}" type="presParOf" srcId="{9242444B-0E66-4092-A38B-39F94E0FA2F8}" destId="{34AB97F3-0526-4048-B703-860E6F8B2621}" srcOrd="12" destOrd="0" presId="urn:microsoft.com/office/officeart/2009/3/layout/RandomtoResultProcess"/>
    <dgm:cxn modelId="{81E15F83-6378-43FC-8648-8A7D68073561}" type="presParOf" srcId="{9242444B-0E66-4092-A38B-39F94E0FA2F8}" destId="{7F4EB49A-B761-43EA-9D4F-C2793C65E26C}" srcOrd="13" destOrd="0" presId="urn:microsoft.com/office/officeart/2009/3/layout/RandomtoResultProcess"/>
    <dgm:cxn modelId="{41E92E4D-2423-457D-8B0F-2EF6B925F432}" type="presParOf" srcId="{9242444B-0E66-4092-A38B-39F94E0FA2F8}" destId="{D136F2BD-BCDA-4974-99CF-35D1303F729F}" srcOrd="14" destOrd="0" presId="urn:microsoft.com/office/officeart/2009/3/layout/RandomtoResultProcess"/>
    <dgm:cxn modelId="{3263DD4E-0407-41E8-A085-C46A77253092}" type="presParOf" srcId="{9242444B-0E66-4092-A38B-39F94E0FA2F8}" destId="{168B11FB-619E-460B-BC52-88682A30F95B}" srcOrd="15" destOrd="0" presId="urn:microsoft.com/office/officeart/2009/3/layout/RandomtoResultProcess"/>
    <dgm:cxn modelId="{11233787-B7B9-4A7C-B5F2-36E60BADEC7D}" type="presParOf" srcId="{9242444B-0E66-4092-A38B-39F94E0FA2F8}" destId="{31EB5D30-4770-41B8-9A52-53FD29D3E3BA}" srcOrd="16" destOrd="0" presId="urn:microsoft.com/office/officeart/2009/3/layout/RandomtoResultProcess"/>
    <dgm:cxn modelId="{D2A535B4-1B66-4F0F-96AC-77BCFAAE93C7}" type="presParOf" srcId="{9242444B-0E66-4092-A38B-39F94E0FA2F8}" destId="{300508CB-9CE9-4C38-9B0E-57A90FDC8522}" srcOrd="17" destOrd="0" presId="urn:microsoft.com/office/officeart/2009/3/layout/RandomtoResultProcess"/>
    <dgm:cxn modelId="{FBF66082-51AB-4522-BA73-454BC77F8AC5}" type="presParOf" srcId="{9242444B-0E66-4092-A38B-39F94E0FA2F8}" destId="{82571DE6-53D1-4E6A-87B1-C7BCF58ECD26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379CAA-A805-4756-ACF2-5F93F0241AB0}" type="doc">
      <dgm:prSet loTypeId="urn:microsoft.com/office/officeart/2005/8/layout/chevron2" loCatId="process" qsTypeId="urn:microsoft.com/office/officeart/2005/8/quickstyle/simple2" qsCatId="simple" csTypeId="urn:microsoft.com/office/officeart/2005/8/colors/accent1_2" csCatId="accent1" phldr="1"/>
      <dgm:spPr/>
    </dgm:pt>
    <dgm:pt modelId="{5136BD9F-7C1F-474A-9C42-F7562EF99E45}">
      <dgm:prSet phldrT="[Texto]" custT="1"/>
      <dgm:spPr/>
      <dgm:t>
        <a:bodyPr/>
        <a:lstStyle/>
        <a:p>
          <a:endParaRPr lang="es-CO" sz="2400" dirty="0">
            <a:latin typeface="+mn-lt"/>
          </a:endParaRPr>
        </a:p>
      </dgm:t>
    </dgm:pt>
    <dgm:pt modelId="{CC031FB1-9FE7-4EBC-A127-8B1509111F50}" type="parTrans" cxnId="{C3B68593-3E71-4635-971E-545EC08AE4A7}">
      <dgm:prSet/>
      <dgm:spPr/>
      <dgm:t>
        <a:bodyPr/>
        <a:lstStyle/>
        <a:p>
          <a:endParaRPr lang="es-CO" sz="1800">
            <a:latin typeface="+mn-lt"/>
          </a:endParaRPr>
        </a:p>
      </dgm:t>
    </dgm:pt>
    <dgm:pt modelId="{9769457C-240A-4D41-9334-C5D318FFDF8D}" type="sibTrans" cxnId="{C3B68593-3E71-4635-971E-545EC08AE4A7}">
      <dgm:prSet/>
      <dgm:spPr/>
      <dgm:t>
        <a:bodyPr/>
        <a:lstStyle/>
        <a:p>
          <a:endParaRPr lang="es-CO" sz="1800">
            <a:latin typeface="+mn-lt"/>
          </a:endParaRPr>
        </a:p>
      </dgm:t>
    </dgm:pt>
    <dgm:pt modelId="{988B9D39-7507-4D78-95E2-CD442616F0F8}">
      <dgm:prSet phldrT="[Texto]" custT="1"/>
      <dgm:spPr/>
      <dgm:t>
        <a:bodyPr/>
        <a:lstStyle/>
        <a:p>
          <a:endParaRPr lang="es-CO" sz="2400" dirty="0">
            <a:latin typeface="+mn-lt"/>
          </a:endParaRPr>
        </a:p>
      </dgm:t>
    </dgm:pt>
    <dgm:pt modelId="{82B249B9-BDF3-42CB-BAF9-DFC61638ECAF}" type="parTrans" cxnId="{DB599AF3-CDB7-4092-9230-C1AF9CF4DEF0}">
      <dgm:prSet/>
      <dgm:spPr/>
      <dgm:t>
        <a:bodyPr/>
        <a:lstStyle/>
        <a:p>
          <a:endParaRPr lang="es-CO" sz="1800">
            <a:latin typeface="+mn-lt"/>
          </a:endParaRPr>
        </a:p>
      </dgm:t>
    </dgm:pt>
    <dgm:pt modelId="{D769B10C-A95C-4F87-8281-8BCD2B4653A0}" type="sibTrans" cxnId="{DB599AF3-CDB7-4092-9230-C1AF9CF4DEF0}">
      <dgm:prSet/>
      <dgm:spPr/>
      <dgm:t>
        <a:bodyPr/>
        <a:lstStyle/>
        <a:p>
          <a:endParaRPr lang="es-CO" sz="1800">
            <a:latin typeface="+mn-lt"/>
          </a:endParaRPr>
        </a:p>
      </dgm:t>
    </dgm:pt>
    <dgm:pt modelId="{E785ED82-C0F4-4686-9FD5-F3B50ADF29ED}">
      <dgm:prSet custT="1"/>
      <dgm:spPr/>
      <dgm:t>
        <a:bodyPr/>
        <a:lstStyle/>
        <a:p>
          <a:r>
            <a:rPr lang="es-CO" sz="2400" dirty="0"/>
            <a:t>Desarrollar un videojuego que cumpla con los diseños planteados y su funcionalidad permita dar solución al problema</a:t>
          </a:r>
          <a:endParaRPr lang="es-ES" sz="2400" b="0" dirty="0">
            <a:latin typeface="+mn-lt"/>
          </a:endParaRPr>
        </a:p>
      </dgm:t>
    </dgm:pt>
    <dgm:pt modelId="{ACBFF6BD-73CE-46C0-B386-4E889919F1C8}" type="parTrans" cxnId="{F2DC825C-6497-4FD1-9D47-9D46C80C03C4}">
      <dgm:prSet/>
      <dgm:spPr/>
      <dgm:t>
        <a:bodyPr/>
        <a:lstStyle/>
        <a:p>
          <a:endParaRPr lang="es-ES" sz="1800">
            <a:latin typeface="+mn-lt"/>
          </a:endParaRPr>
        </a:p>
      </dgm:t>
    </dgm:pt>
    <dgm:pt modelId="{D09D1B2A-5246-4362-BC00-AF7C165111ED}" type="sibTrans" cxnId="{F2DC825C-6497-4FD1-9D47-9D46C80C03C4}">
      <dgm:prSet/>
      <dgm:spPr/>
      <dgm:t>
        <a:bodyPr/>
        <a:lstStyle/>
        <a:p>
          <a:endParaRPr lang="es-ES" sz="1800">
            <a:latin typeface="+mn-lt"/>
          </a:endParaRPr>
        </a:p>
      </dgm:t>
    </dgm:pt>
    <dgm:pt modelId="{51305E3A-E5D1-4CB9-88A9-BFFFDC9684CA}">
      <dgm:prSet phldrT="[Texto]" custT="1"/>
      <dgm:spPr/>
      <dgm:t>
        <a:bodyPr/>
        <a:lstStyle/>
        <a:p>
          <a:r>
            <a:rPr lang="es-CO" sz="2400" dirty="0"/>
            <a:t>Investigar sobre los diferentes juegos educativos que permitan desarrollar habilidades lógicas en los niños</a:t>
          </a:r>
          <a:endParaRPr lang="es-ES" sz="2400" dirty="0">
            <a:latin typeface="+mn-lt"/>
            <a:ea typeface="+mn-lt"/>
            <a:cs typeface="+mn-lt"/>
          </a:endParaRPr>
        </a:p>
      </dgm:t>
    </dgm:pt>
    <dgm:pt modelId="{BF5E6A2A-FCD2-4BD8-A977-351194F63DBB}" type="parTrans" cxnId="{2CECF1BB-AE60-4CA0-8254-8616915A93AC}">
      <dgm:prSet/>
      <dgm:spPr/>
      <dgm:t>
        <a:bodyPr/>
        <a:lstStyle/>
        <a:p>
          <a:endParaRPr lang="es-ES" sz="1600">
            <a:latin typeface="+mn-lt"/>
          </a:endParaRPr>
        </a:p>
      </dgm:t>
    </dgm:pt>
    <dgm:pt modelId="{566D6C5E-F62E-47F1-8C5D-EE35CA7AF81B}" type="sibTrans" cxnId="{2CECF1BB-AE60-4CA0-8254-8616915A93AC}">
      <dgm:prSet/>
      <dgm:spPr/>
      <dgm:t>
        <a:bodyPr/>
        <a:lstStyle/>
        <a:p>
          <a:endParaRPr lang="es-ES" sz="1600">
            <a:latin typeface="+mn-lt"/>
          </a:endParaRPr>
        </a:p>
      </dgm:t>
    </dgm:pt>
    <dgm:pt modelId="{7B8319DA-FE68-4307-9A53-021FC477E381}">
      <dgm:prSet custT="1"/>
      <dgm:spPr/>
      <dgm:t>
        <a:bodyPr/>
        <a:lstStyle/>
        <a:p>
          <a:endParaRPr lang="es-ES" sz="2000" b="0" dirty="0">
            <a:latin typeface="+mn-lt"/>
          </a:endParaRPr>
        </a:p>
      </dgm:t>
    </dgm:pt>
    <dgm:pt modelId="{FD202A02-C5F6-4BDA-9DF6-9BA546B64605}" type="parTrans" cxnId="{854A98D5-B9BF-4B43-9FD6-9F0ADB2BA0AB}">
      <dgm:prSet/>
      <dgm:spPr/>
      <dgm:t>
        <a:bodyPr/>
        <a:lstStyle/>
        <a:p>
          <a:endParaRPr lang="es-ES" sz="2000">
            <a:latin typeface="+mn-lt"/>
          </a:endParaRPr>
        </a:p>
      </dgm:t>
    </dgm:pt>
    <dgm:pt modelId="{B88AD526-BE9C-4E60-874E-4C26D22122B8}" type="sibTrans" cxnId="{854A98D5-B9BF-4B43-9FD6-9F0ADB2BA0AB}">
      <dgm:prSet/>
      <dgm:spPr/>
      <dgm:t>
        <a:bodyPr/>
        <a:lstStyle/>
        <a:p>
          <a:endParaRPr lang="es-ES" sz="2000">
            <a:latin typeface="+mn-lt"/>
          </a:endParaRPr>
        </a:p>
      </dgm:t>
    </dgm:pt>
    <dgm:pt modelId="{A88D27A7-8A55-4E8C-B24D-0A1947E0B0A0}">
      <dgm:prSet custT="1"/>
      <dgm:spPr/>
      <dgm:t>
        <a:bodyPr/>
        <a:lstStyle/>
        <a:p>
          <a:r>
            <a:rPr lang="es-CO" sz="2400" dirty="0"/>
            <a:t>Validar el correcto funcionamiento del código implementado para el desarrollo del videojuego</a:t>
          </a:r>
          <a:endParaRPr lang="es-ES" sz="2400" dirty="0">
            <a:latin typeface="+mn-lt"/>
          </a:endParaRPr>
        </a:p>
      </dgm:t>
    </dgm:pt>
    <dgm:pt modelId="{919A9AAD-949A-4F14-AC9E-DC941D1F799C}" type="parTrans" cxnId="{C6332FD2-F2E7-46DA-B329-1DA4401DD214}">
      <dgm:prSet/>
      <dgm:spPr/>
      <dgm:t>
        <a:bodyPr/>
        <a:lstStyle/>
        <a:p>
          <a:endParaRPr lang="es-ES" sz="2000">
            <a:latin typeface="+mn-lt"/>
          </a:endParaRPr>
        </a:p>
      </dgm:t>
    </dgm:pt>
    <dgm:pt modelId="{108A1E5B-33CF-4895-BC07-526BDA31DD20}" type="sibTrans" cxnId="{C6332FD2-F2E7-46DA-B329-1DA4401DD214}">
      <dgm:prSet/>
      <dgm:spPr/>
      <dgm:t>
        <a:bodyPr/>
        <a:lstStyle/>
        <a:p>
          <a:endParaRPr lang="es-ES" sz="2000">
            <a:latin typeface="+mn-lt"/>
          </a:endParaRPr>
        </a:p>
      </dgm:t>
    </dgm:pt>
    <dgm:pt modelId="{05407809-6956-4B83-A8E1-37B1A755586B}" type="pres">
      <dgm:prSet presAssocID="{9E379CAA-A805-4756-ACF2-5F93F0241AB0}" presName="linearFlow" presStyleCnt="0">
        <dgm:presLayoutVars>
          <dgm:dir/>
          <dgm:animLvl val="lvl"/>
          <dgm:resizeHandles val="exact"/>
        </dgm:presLayoutVars>
      </dgm:prSet>
      <dgm:spPr/>
    </dgm:pt>
    <dgm:pt modelId="{D7FAFE4D-2C97-4450-8D9B-B0F8858A4FD8}" type="pres">
      <dgm:prSet presAssocID="{5136BD9F-7C1F-474A-9C42-F7562EF99E45}" presName="composite" presStyleCnt="0"/>
      <dgm:spPr/>
    </dgm:pt>
    <dgm:pt modelId="{2AB87289-8959-4375-8D23-62072CEF67B6}" type="pres">
      <dgm:prSet presAssocID="{5136BD9F-7C1F-474A-9C42-F7562EF99E4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C158A88-FFC2-41C1-B89F-871C6B58E033}" type="pres">
      <dgm:prSet presAssocID="{5136BD9F-7C1F-474A-9C42-F7562EF99E45}" presName="descendantText" presStyleLbl="alignAcc1" presStyleIdx="0" presStyleCnt="3" custScaleY="118832" custLinFactNeighborX="0" custLinFactNeighborY="-23712">
        <dgm:presLayoutVars>
          <dgm:bulletEnabled val="1"/>
        </dgm:presLayoutVars>
      </dgm:prSet>
      <dgm:spPr/>
    </dgm:pt>
    <dgm:pt modelId="{2C54EA07-AF31-45DA-AB64-792EB56F021A}" type="pres">
      <dgm:prSet presAssocID="{9769457C-240A-4D41-9334-C5D318FFDF8D}" presName="sp" presStyleCnt="0"/>
      <dgm:spPr/>
    </dgm:pt>
    <dgm:pt modelId="{F322F133-D4F7-431B-B6B9-B285E766B70C}" type="pres">
      <dgm:prSet presAssocID="{988B9D39-7507-4D78-95E2-CD442616F0F8}" presName="composite" presStyleCnt="0"/>
      <dgm:spPr/>
    </dgm:pt>
    <dgm:pt modelId="{1BEF3340-F575-49E4-9C27-1017F74B9333}" type="pres">
      <dgm:prSet presAssocID="{988B9D39-7507-4D78-95E2-CD442616F0F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9D5D35F-6AE0-40CA-A7FF-D5676928DCC4}" type="pres">
      <dgm:prSet presAssocID="{988B9D39-7507-4D78-95E2-CD442616F0F8}" presName="descendantText" presStyleLbl="alignAcc1" presStyleIdx="1" presStyleCnt="3" custScaleY="149548" custLinFactNeighborY="0">
        <dgm:presLayoutVars>
          <dgm:bulletEnabled val="1"/>
        </dgm:presLayoutVars>
      </dgm:prSet>
      <dgm:spPr/>
    </dgm:pt>
    <dgm:pt modelId="{48E3117E-DE58-468F-B0BD-C2EF9D2C4CE7}" type="pres">
      <dgm:prSet presAssocID="{D769B10C-A95C-4F87-8281-8BCD2B4653A0}" presName="sp" presStyleCnt="0"/>
      <dgm:spPr/>
    </dgm:pt>
    <dgm:pt modelId="{0CBD9B67-C0BC-44A8-9393-A7C625BB311A}" type="pres">
      <dgm:prSet presAssocID="{7B8319DA-FE68-4307-9A53-021FC477E381}" presName="composite" presStyleCnt="0"/>
      <dgm:spPr/>
    </dgm:pt>
    <dgm:pt modelId="{224B71D1-3636-4DB7-BA67-DFF30364ADF8}" type="pres">
      <dgm:prSet presAssocID="{7B8319DA-FE68-4307-9A53-021FC477E38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495B6D8-436F-4CD4-8002-812AC593F23F}" type="pres">
      <dgm:prSet presAssocID="{7B8319DA-FE68-4307-9A53-021FC477E38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65CEB1F-F1ED-4D3B-A951-EF0392974AFE}" type="presOf" srcId="{51305E3A-E5D1-4CB9-88A9-BFFFDC9684CA}" destId="{DC158A88-FFC2-41C1-B89F-871C6B58E033}" srcOrd="0" destOrd="0" presId="urn:microsoft.com/office/officeart/2005/8/layout/chevron2"/>
    <dgm:cxn modelId="{F2DC825C-6497-4FD1-9D47-9D46C80C03C4}" srcId="{988B9D39-7507-4D78-95E2-CD442616F0F8}" destId="{E785ED82-C0F4-4686-9FD5-F3B50ADF29ED}" srcOrd="0" destOrd="0" parTransId="{ACBFF6BD-73CE-46C0-B386-4E889919F1C8}" sibTransId="{D09D1B2A-5246-4362-BC00-AF7C165111ED}"/>
    <dgm:cxn modelId="{E3B62E8D-E29B-4803-B532-BCFD0F2EFA6F}" type="presOf" srcId="{988B9D39-7507-4D78-95E2-CD442616F0F8}" destId="{1BEF3340-F575-49E4-9C27-1017F74B9333}" srcOrd="0" destOrd="0" presId="urn:microsoft.com/office/officeart/2005/8/layout/chevron2"/>
    <dgm:cxn modelId="{A32B1491-8B8E-4EC1-8C59-BC9B4EEB42D5}" type="presOf" srcId="{A88D27A7-8A55-4E8C-B24D-0A1947E0B0A0}" destId="{4495B6D8-436F-4CD4-8002-812AC593F23F}" srcOrd="0" destOrd="0" presId="urn:microsoft.com/office/officeart/2005/8/layout/chevron2"/>
    <dgm:cxn modelId="{C3B68593-3E71-4635-971E-545EC08AE4A7}" srcId="{9E379CAA-A805-4756-ACF2-5F93F0241AB0}" destId="{5136BD9F-7C1F-474A-9C42-F7562EF99E45}" srcOrd="0" destOrd="0" parTransId="{CC031FB1-9FE7-4EBC-A127-8B1509111F50}" sibTransId="{9769457C-240A-4D41-9334-C5D318FFDF8D}"/>
    <dgm:cxn modelId="{2CECF1BB-AE60-4CA0-8254-8616915A93AC}" srcId="{5136BD9F-7C1F-474A-9C42-F7562EF99E45}" destId="{51305E3A-E5D1-4CB9-88A9-BFFFDC9684CA}" srcOrd="0" destOrd="0" parTransId="{BF5E6A2A-FCD2-4BD8-A977-351194F63DBB}" sibTransId="{566D6C5E-F62E-47F1-8C5D-EE35CA7AF81B}"/>
    <dgm:cxn modelId="{C6332FD2-F2E7-46DA-B329-1DA4401DD214}" srcId="{7B8319DA-FE68-4307-9A53-021FC477E381}" destId="{A88D27A7-8A55-4E8C-B24D-0A1947E0B0A0}" srcOrd="0" destOrd="0" parTransId="{919A9AAD-949A-4F14-AC9E-DC941D1F799C}" sibTransId="{108A1E5B-33CF-4895-BC07-526BDA31DD20}"/>
    <dgm:cxn modelId="{1BE663D5-191B-4C06-9F15-6F9D77FA6718}" type="presOf" srcId="{9E379CAA-A805-4756-ACF2-5F93F0241AB0}" destId="{05407809-6956-4B83-A8E1-37B1A755586B}" srcOrd="0" destOrd="0" presId="urn:microsoft.com/office/officeart/2005/8/layout/chevron2"/>
    <dgm:cxn modelId="{854A98D5-B9BF-4B43-9FD6-9F0ADB2BA0AB}" srcId="{9E379CAA-A805-4756-ACF2-5F93F0241AB0}" destId="{7B8319DA-FE68-4307-9A53-021FC477E381}" srcOrd="2" destOrd="0" parTransId="{FD202A02-C5F6-4BDA-9DF6-9BA546B64605}" sibTransId="{B88AD526-BE9C-4E60-874E-4C26D22122B8}"/>
    <dgm:cxn modelId="{882697E4-E6BA-47EC-B554-A626F37F6C8A}" type="presOf" srcId="{E785ED82-C0F4-4686-9FD5-F3B50ADF29ED}" destId="{69D5D35F-6AE0-40CA-A7FF-D5676928DCC4}" srcOrd="0" destOrd="0" presId="urn:microsoft.com/office/officeart/2005/8/layout/chevron2"/>
    <dgm:cxn modelId="{DB599AF3-CDB7-4092-9230-C1AF9CF4DEF0}" srcId="{9E379CAA-A805-4756-ACF2-5F93F0241AB0}" destId="{988B9D39-7507-4D78-95E2-CD442616F0F8}" srcOrd="1" destOrd="0" parTransId="{82B249B9-BDF3-42CB-BAF9-DFC61638ECAF}" sibTransId="{D769B10C-A95C-4F87-8281-8BCD2B4653A0}"/>
    <dgm:cxn modelId="{73AF0BF7-993E-4907-B137-7DC01B0FABFD}" type="presOf" srcId="{5136BD9F-7C1F-474A-9C42-F7562EF99E45}" destId="{2AB87289-8959-4375-8D23-62072CEF67B6}" srcOrd="0" destOrd="0" presId="urn:microsoft.com/office/officeart/2005/8/layout/chevron2"/>
    <dgm:cxn modelId="{0F7B1CF7-072B-4DF5-B8BF-C2E11E8095C8}" type="presOf" srcId="{7B8319DA-FE68-4307-9A53-021FC477E381}" destId="{224B71D1-3636-4DB7-BA67-DFF30364ADF8}" srcOrd="0" destOrd="0" presId="urn:microsoft.com/office/officeart/2005/8/layout/chevron2"/>
    <dgm:cxn modelId="{34D25AE2-67DC-4F65-A5D5-BF0CBFC4A30F}" type="presParOf" srcId="{05407809-6956-4B83-A8E1-37B1A755586B}" destId="{D7FAFE4D-2C97-4450-8D9B-B0F8858A4FD8}" srcOrd="0" destOrd="0" presId="urn:microsoft.com/office/officeart/2005/8/layout/chevron2"/>
    <dgm:cxn modelId="{349BF44D-FA6A-4460-AC52-BC054309108E}" type="presParOf" srcId="{D7FAFE4D-2C97-4450-8D9B-B0F8858A4FD8}" destId="{2AB87289-8959-4375-8D23-62072CEF67B6}" srcOrd="0" destOrd="0" presId="urn:microsoft.com/office/officeart/2005/8/layout/chevron2"/>
    <dgm:cxn modelId="{13812E2C-4AFA-470D-B769-C5CA674D6691}" type="presParOf" srcId="{D7FAFE4D-2C97-4450-8D9B-B0F8858A4FD8}" destId="{DC158A88-FFC2-41C1-B89F-871C6B58E033}" srcOrd="1" destOrd="0" presId="urn:microsoft.com/office/officeart/2005/8/layout/chevron2"/>
    <dgm:cxn modelId="{0FA6972E-A1F7-44C0-939D-5DE074DD484A}" type="presParOf" srcId="{05407809-6956-4B83-A8E1-37B1A755586B}" destId="{2C54EA07-AF31-45DA-AB64-792EB56F021A}" srcOrd="1" destOrd="0" presId="urn:microsoft.com/office/officeart/2005/8/layout/chevron2"/>
    <dgm:cxn modelId="{9C4C2A12-74EC-42B9-8E52-B8CF62D2FF3B}" type="presParOf" srcId="{05407809-6956-4B83-A8E1-37B1A755586B}" destId="{F322F133-D4F7-431B-B6B9-B285E766B70C}" srcOrd="2" destOrd="0" presId="urn:microsoft.com/office/officeart/2005/8/layout/chevron2"/>
    <dgm:cxn modelId="{9B19C5AA-41AB-4ADE-9762-EB7490ACDC97}" type="presParOf" srcId="{F322F133-D4F7-431B-B6B9-B285E766B70C}" destId="{1BEF3340-F575-49E4-9C27-1017F74B9333}" srcOrd="0" destOrd="0" presId="urn:microsoft.com/office/officeart/2005/8/layout/chevron2"/>
    <dgm:cxn modelId="{BEB15FB9-5661-4B62-A4FF-B1ED01720EFC}" type="presParOf" srcId="{F322F133-D4F7-431B-B6B9-B285E766B70C}" destId="{69D5D35F-6AE0-40CA-A7FF-D5676928DCC4}" srcOrd="1" destOrd="0" presId="urn:microsoft.com/office/officeart/2005/8/layout/chevron2"/>
    <dgm:cxn modelId="{B01C11F7-10C1-46E1-A088-689C407244D1}" type="presParOf" srcId="{05407809-6956-4B83-A8E1-37B1A755586B}" destId="{48E3117E-DE58-468F-B0BD-C2EF9D2C4CE7}" srcOrd="3" destOrd="0" presId="urn:microsoft.com/office/officeart/2005/8/layout/chevron2"/>
    <dgm:cxn modelId="{4A8B546D-D4D5-428B-B71E-3A09FDB8F603}" type="presParOf" srcId="{05407809-6956-4B83-A8E1-37B1A755586B}" destId="{0CBD9B67-C0BC-44A8-9393-A7C625BB311A}" srcOrd="4" destOrd="0" presId="urn:microsoft.com/office/officeart/2005/8/layout/chevron2"/>
    <dgm:cxn modelId="{F39195D4-D030-46C0-9EC4-6997D0D7E3B3}" type="presParOf" srcId="{0CBD9B67-C0BC-44A8-9393-A7C625BB311A}" destId="{224B71D1-3636-4DB7-BA67-DFF30364ADF8}" srcOrd="0" destOrd="0" presId="urn:microsoft.com/office/officeart/2005/8/layout/chevron2"/>
    <dgm:cxn modelId="{52362F49-166A-4353-A3A7-513DF23BD830}" type="presParOf" srcId="{0CBD9B67-C0BC-44A8-9393-A7C625BB311A}" destId="{4495B6D8-436F-4CD4-8002-812AC593F23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5761-DDE0-4D03-8C25-830840EC3BA8}">
      <dsp:nvSpPr>
        <dsp:cNvPr id="0" name=""/>
        <dsp:cNvSpPr/>
      </dsp:nvSpPr>
      <dsp:spPr>
        <a:xfrm>
          <a:off x="-5544120" y="-849255"/>
          <a:ext cx="6604644" cy="6604644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AC662-EC50-42D7-8828-2C37BA6A2FD5}">
      <dsp:nvSpPr>
        <dsp:cNvPr id="0" name=""/>
        <dsp:cNvSpPr/>
      </dsp:nvSpPr>
      <dsp:spPr>
        <a:xfrm>
          <a:off x="344165" y="223032"/>
          <a:ext cx="7451884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Planteamiento de la situación problemática</a:t>
          </a:r>
        </a:p>
      </dsp:txBody>
      <dsp:txXfrm>
        <a:off x="344165" y="223032"/>
        <a:ext cx="7451884" cy="445869"/>
      </dsp:txXfrm>
    </dsp:sp>
    <dsp:sp modelId="{94D5174A-80B9-4196-9392-02FD14DB0865}">
      <dsp:nvSpPr>
        <dsp:cNvPr id="0" name=""/>
        <dsp:cNvSpPr/>
      </dsp:nvSpPr>
      <dsp:spPr>
        <a:xfrm>
          <a:off x="65496" y="167299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D1BE9-CA86-4CE8-9DEF-4FEFDE9F11AA}">
      <dsp:nvSpPr>
        <dsp:cNvPr id="0" name=""/>
        <dsp:cNvSpPr/>
      </dsp:nvSpPr>
      <dsp:spPr>
        <a:xfrm>
          <a:off x="747940" y="892229"/>
          <a:ext cx="7048109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Objetivos</a:t>
          </a:r>
        </a:p>
      </dsp:txBody>
      <dsp:txXfrm>
        <a:off x="747940" y="892229"/>
        <a:ext cx="7048109" cy="445869"/>
      </dsp:txXfrm>
    </dsp:sp>
    <dsp:sp modelId="{DFA190DE-695D-4C06-8341-8EFBAD6F245D}">
      <dsp:nvSpPr>
        <dsp:cNvPr id="0" name=""/>
        <dsp:cNvSpPr/>
      </dsp:nvSpPr>
      <dsp:spPr>
        <a:xfrm>
          <a:off x="469271" y="836495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3ACAF-7F18-4B99-832A-D7320EF0185F}">
      <dsp:nvSpPr>
        <dsp:cNvPr id="0" name=""/>
        <dsp:cNvSpPr/>
      </dsp:nvSpPr>
      <dsp:spPr>
        <a:xfrm>
          <a:off x="969206" y="1560935"/>
          <a:ext cx="6826843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Observaciones</a:t>
          </a:r>
        </a:p>
      </dsp:txBody>
      <dsp:txXfrm>
        <a:off x="969206" y="1560935"/>
        <a:ext cx="6826843" cy="445869"/>
      </dsp:txXfrm>
    </dsp:sp>
    <dsp:sp modelId="{9BACBA09-52F7-4096-AE3E-2BF7CB9A1469}">
      <dsp:nvSpPr>
        <dsp:cNvPr id="0" name=""/>
        <dsp:cNvSpPr/>
      </dsp:nvSpPr>
      <dsp:spPr>
        <a:xfrm>
          <a:off x="690538" y="1505201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A46B8-FBA5-4A19-ADA5-12D2D531ADA4}">
      <dsp:nvSpPr>
        <dsp:cNvPr id="0" name=""/>
        <dsp:cNvSpPr/>
      </dsp:nvSpPr>
      <dsp:spPr>
        <a:xfrm>
          <a:off x="1039855" y="2230132"/>
          <a:ext cx="6756195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Fundamentación teórica</a:t>
          </a:r>
        </a:p>
      </dsp:txBody>
      <dsp:txXfrm>
        <a:off x="1039855" y="2230132"/>
        <a:ext cx="6756195" cy="445869"/>
      </dsp:txXfrm>
    </dsp:sp>
    <dsp:sp modelId="{7FB31B19-0440-449A-96F5-6086F52912E7}">
      <dsp:nvSpPr>
        <dsp:cNvPr id="0" name=""/>
        <dsp:cNvSpPr/>
      </dsp:nvSpPr>
      <dsp:spPr>
        <a:xfrm>
          <a:off x="761186" y="2174398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75B7E-09CB-4EC8-96F9-FBD737F00F90}">
      <dsp:nvSpPr>
        <dsp:cNvPr id="0" name=""/>
        <dsp:cNvSpPr/>
      </dsp:nvSpPr>
      <dsp:spPr>
        <a:xfrm>
          <a:off x="969206" y="2899328"/>
          <a:ext cx="6826843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Metodología</a:t>
          </a:r>
        </a:p>
      </dsp:txBody>
      <dsp:txXfrm>
        <a:off x="969206" y="2899328"/>
        <a:ext cx="6826843" cy="445869"/>
      </dsp:txXfrm>
    </dsp:sp>
    <dsp:sp modelId="{19920788-7A35-436C-B737-8454F2B106FD}">
      <dsp:nvSpPr>
        <dsp:cNvPr id="0" name=""/>
        <dsp:cNvSpPr/>
      </dsp:nvSpPr>
      <dsp:spPr>
        <a:xfrm>
          <a:off x="690538" y="2843595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7EACBD-B347-4B73-BD11-91767C3C0DF6}">
      <dsp:nvSpPr>
        <dsp:cNvPr id="0" name=""/>
        <dsp:cNvSpPr/>
      </dsp:nvSpPr>
      <dsp:spPr>
        <a:xfrm>
          <a:off x="747940" y="3568035"/>
          <a:ext cx="7048109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Resultados</a:t>
          </a:r>
        </a:p>
      </dsp:txBody>
      <dsp:txXfrm>
        <a:off x="747940" y="3568035"/>
        <a:ext cx="7048109" cy="445869"/>
      </dsp:txXfrm>
    </dsp:sp>
    <dsp:sp modelId="{69A71CCD-FD79-4284-81A3-B3C9DA5757BE}">
      <dsp:nvSpPr>
        <dsp:cNvPr id="0" name=""/>
        <dsp:cNvSpPr/>
      </dsp:nvSpPr>
      <dsp:spPr>
        <a:xfrm>
          <a:off x="469271" y="3512301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4369DA-B773-4FA8-8D59-9A13DD9ABCAD}">
      <dsp:nvSpPr>
        <dsp:cNvPr id="0" name=""/>
        <dsp:cNvSpPr/>
      </dsp:nvSpPr>
      <dsp:spPr>
        <a:xfrm>
          <a:off x="344165" y="4237231"/>
          <a:ext cx="7451884" cy="44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390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b="1" i="0" kern="1200" dirty="0"/>
            <a:t>Conclusiones</a:t>
          </a:r>
        </a:p>
      </dsp:txBody>
      <dsp:txXfrm>
        <a:off x="344165" y="4237231"/>
        <a:ext cx="7451884" cy="445869"/>
      </dsp:txXfrm>
    </dsp:sp>
    <dsp:sp modelId="{81F6554C-4B6A-4E03-9BDA-2A12E24F7E36}">
      <dsp:nvSpPr>
        <dsp:cNvPr id="0" name=""/>
        <dsp:cNvSpPr/>
      </dsp:nvSpPr>
      <dsp:spPr>
        <a:xfrm>
          <a:off x="65496" y="4181498"/>
          <a:ext cx="557336" cy="55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09318-07B7-46DA-8A1D-8DD5B1F76069}">
      <dsp:nvSpPr>
        <dsp:cNvPr id="0" name=""/>
        <dsp:cNvSpPr/>
      </dsp:nvSpPr>
      <dsp:spPr>
        <a:xfrm>
          <a:off x="2003367" y="1229152"/>
          <a:ext cx="4535580" cy="251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400" kern="1200" dirty="0"/>
            <a:t>Con el paso del tiempo los niños han empezado a usar la tecnología desde una edad muy temprana siendo la tecnología el “nuevo chupete” para niños de 1 o 2 años en adelante.</a:t>
          </a:r>
        </a:p>
      </dsp:txBody>
      <dsp:txXfrm>
        <a:off x="2003367" y="1229152"/>
        <a:ext cx="4535580" cy="2511495"/>
      </dsp:txXfrm>
    </dsp:sp>
    <dsp:sp modelId="{83B1E492-20AF-4128-B979-9DFA4FB6F035}">
      <dsp:nvSpPr>
        <dsp:cNvPr id="0" name=""/>
        <dsp:cNvSpPr/>
      </dsp:nvSpPr>
      <dsp:spPr>
        <a:xfrm>
          <a:off x="1324352" y="1131152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DB8EA4-C7B8-4150-978A-5481A41BF5BA}">
      <dsp:nvSpPr>
        <dsp:cNvPr id="0" name=""/>
        <dsp:cNvSpPr/>
      </dsp:nvSpPr>
      <dsp:spPr>
        <a:xfrm>
          <a:off x="1829626" y="532550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210679-5559-4B25-8D6A-C753662F0D58}">
      <dsp:nvSpPr>
        <dsp:cNvPr id="0" name=""/>
        <dsp:cNvSpPr/>
      </dsp:nvSpPr>
      <dsp:spPr>
        <a:xfrm>
          <a:off x="2552875" y="670399"/>
          <a:ext cx="581592" cy="58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2A1D6C-3CD8-4FE0-95CB-5C981EF10E3B}">
      <dsp:nvSpPr>
        <dsp:cNvPr id="0" name=""/>
        <dsp:cNvSpPr/>
      </dsp:nvSpPr>
      <dsp:spPr>
        <a:xfrm>
          <a:off x="3180605" y="219456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DB563B-B291-48F5-BBFD-6E5D6304A7B1}">
      <dsp:nvSpPr>
        <dsp:cNvPr id="0" name=""/>
        <dsp:cNvSpPr/>
      </dsp:nvSpPr>
      <dsp:spPr>
        <a:xfrm>
          <a:off x="3963857" y="289606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E4D3E3-4B8E-488F-85B6-E75D120AE54A}">
      <dsp:nvSpPr>
        <dsp:cNvPr id="0" name=""/>
        <dsp:cNvSpPr/>
      </dsp:nvSpPr>
      <dsp:spPr>
        <a:xfrm>
          <a:off x="5447659" y="201162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D4D1B4-9F9B-403B-9569-16B04DA17418}">
      <dsp:nvSpPr>
        <dsp:cNvPr id="0" name=""/>
        <dsp:cNvSpPr/>
      </dsp:nvSpPr>
      <dsp:spPr>
        <a:xfrm>
          <a:off x="6066903" y="869738"/>
          <a:ext cx="581592" cy="58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6DA5D0-0D5C-4E18-AC24-4C05361E11A8}">
      <dsp:nvSpPr>
        <dsp:cNvPr id="0" name=""/>
        <dsp:cNvSpPr/>
      </dsp:nvSpPr>
      <dsp:spPr>
        <a:xfrm>
          <a:off x="6739141" y="856687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8D6AF7-34D8-464A-81BC-08AFCCDF03C4}">
      <dsp:nvSpPr>
        <dsp:cNvPr id="0" name=""/>
        <dsp:cNvSpPr/>
      </dsp:nvSpPr>
      <dsp:spPr>
        <a:xfrm>
          <a:off x="7027829" y="2261494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0F8677-5AB0-41F1-9661-9445CAFE1FB9}">
      <dsp:nvSpPr>
        <dsp:cNvPr id="0" name=""/>
        <dsp:cNvSpPr/>
      </dsp:nvSpPr>
      <dsp:spPr>
        <a:xfrm>
          <a:off x="4681654" y="424986"/>
          <a:ext cx="951696" cy="9516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5961CB-0C42-4016-89AC-B9ED71BA0653}">
      <dsp:nvSpPr>
        <dsp:cNvPr id="0" name=""/>
        <dsp:cNvSpPr/>
      </dsp:nvSpPr>
      <dsp:spPr>
        <a:xfrm>
          <a:off x="1218159" y="2325034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AB97F3-0526-4048-B703-860E6F8B2621}">
      <dsp:nvSpPr>
        <dsp:cNvPr id="0" name=""/>
        <dsp:cNvSpPr/>
      </dsp:nvSpPr>
      <dsp:spPr>
        <a:xfrm>
          <a:off x="1367262" y="3112214"/>
          <a:ext cx="581592" cy="58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F4EB49A-B761-43EA-9D4F-C2793C65E26C}">
      <dsp:nvSpPr>
        <dsp:cNvPr id="0" name=""/>
        <dsp:cNvSpPr/>
      </dsp:nvSpPr>
      <dsp:spPr>
        <a:xfrm>
          <a:off x="2348143" y="3493554"/>
          <a:ext cx="845952" cy="8459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36F2BD-BCDA-4974-99CF-35D1303F729F}">
      <dsp:nvSpPr>
        <dsp:cNvPr id="0" name=""/>
        <dsp:cNvSpPr/>
      </dsp:nvSpPr>
      <dsp:spPr>
        <a:xfrm>
          <a:off x="3593756" y="4092843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8B11FB-619E-460B-BC52-88682A30F95B}">
      <dsp:nvSpPr>
        <dsp:cNvPr id="0" name=""/>
        <dsp:cNvSpPr/>
      </dsp:nvSpPr>
      <dsp:spPr>
        <a:xfrm>
          <a:off x="4363390" y="3490869"/>
          <a:ext cx="581592" cy="58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EB5D30-4770-41B8-9A52-53FD29D3E3BA}">
      <dsp:nvSpPr>
        <dsp:cNvPr id="0" name=""/>
        <dsp:cNvSpPr/>
      </dsp:nvSpPr>
      <dsp:spPr>
        <a:xfrm>
          <a:off x="4557859" y="4230007"/>
          <a:ext cx="370104" cy="3701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0508CB-9CE9-4C38-9B0E-57A90FDC8522}">
      <dsp:nvSpPr>
        <dsp:cNvPr id="0" name=""/>
        <dsp:cNvSpPr/>
      </dsp:nvSpPr>
      <dsp:spPr>
        <a:xfrm>
          <a:off x="5663336" y="3507267"/>
          <a:ext cx="845952" cy="8459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571DE6-53D1-4E6A-87B1-C7BCF58ECD26}">
      <dsp:nvSpPr>
        <dsp:cNvPr id="0" name=""/>
        <dsp:cNvSpPr/>
      </dsp:nvSpPr>
      <dsp:spPr>
        <a:xfrm>
          <a:off x="6731625" y="3221484"/>
          <a:ext cx="581592" cy="5815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87289-8959-4375-8D23-62072CEF67B6}">
      <dsp:nvSpPr>
        <dsp:cNvPr id="0" name=""/>
        <dsp:cNvSpPr/>
      </dsp:nvSpPr>
      <dsp:spPr>
        <a:xfrm rot="5400000">
          <a:off x="-236244" y="337260"/>
          <a:ext cx="1574960" cy="1102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400" kern="1200" dirty="0">
            <a:latin typeface="+mn-lt"/>
          </a:endParaRPr>
        </a:p>
      </dsp:txBody>
      <dsp:txXfrm rot="-5400000">
        <a:off x="0" y="652252"/>
        <a:ext cx="1102472" cy="472488"/>
      </dsp:txXfrm>
    </dsp:sp>
    <dsp:sp modelId="{DC158A88-FFC2-41C1-B89F-871C6B58E033}">
      <dsp:nvSpPr>
        <dsp:cNvPr id="0" name=""/>
        <dsp:cNvSpPr/>
      </dsp:nvSpPr>
      <dsp:spPr>
        <a:xfrm rot="5400000">
          <a:off x="4309022" y="-3206549"/>
          <a:ext cx="1216512" cy="7629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/>
            <a:t>Investigar sobre los diferentes juegos educativos que permitan desarrollar habilidades lógicas en los niños</a:t>
          </a:r>
          <a:endParaRPr lang="es-ES" sz="2400" kern="1200" dirty="0">
            <a:latin typeface="+mn-lt"/>
            <a:ea typeface="+mn-lt"/>
            <a:cs typeface="+mn-lt"/>
          </a:endParaRPr>
        </a:p>
      </dsp:txBody>
      <dsp:txXfrm rot="-5400000">
        <a:off x="1102473" y="59385"/>
        <a:ext cx="7570226" cy="1097742"/>
      </dsp:txXfrm>
    </dsp:sp>
    <dsp:sp modelId="{1BEF3340-F575-49E4-9C27-1017F74B9333}">
      <dsp:nvSpPr>
        <dsp:cNvPr id="0" name=""/>
        <dsp:cNvSpPr/>
      </dsp:nvSpPr>
      <dsp:spPr>
        <a:xfrm rot="5400000">
          <a:off x="-236244" y="1987365"/>
          <a:ext cx="1574960" cy="1102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400" kern="1200" dirty="0">
            <a:latin typeface="+mn-lt"/>
          </a:endParaRPr>
        </a:p>
      </dsp:txBody>
      <dsp:txXfrm rot="-5400000">
        <a:off x="0" y="2302357"/>
        <a:ext cx="1102472" cy="472488"/>
      </dsp:txXfrm>
    </dsp:sp>
    <dsp:sp modelId="{69D5D35F-6AE0-40CA-A7FF-D5676928DCC4}">
      <dsp:nvSpPr>
        <dsp:cNvPr id="0" name=""/>
        <dsp:cNvSpPr/>
      </dsp:nvSpPr>
      <dsp:spPr>
        <a:xfrm rot="5400000">
          <a:off x="4151798" y="-1551821"/>
          <a:ext cx="1530959" cy="7629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/>
            <a:t>Desarrollar un videojuego que cumpla con los diseños planteados y su funcionalidad permita dar solución al problema</a:t>
          </a:r>
          <a:endParaRPr lang="es-ES" sz="2400" b="0" kern="1200" dirty="0">
            <a:latin typeface="+mn-lt"/>
          </a:endParaRPr>
        </a:p>
      </dsp:txBody>
      <dsp:txXfrm rot="-5400000">
        <a:off x="1102473" y="1572239"/>
        <a:ext cx="7554876" cy="1381489"/>
      </dsp:txXfrm>
    </dsp:sp>
    <dsp:sp modelId="{224B71D1-3636-4DB7-BA67-DFF30364ADF8}">
      <dsp:nvSpPr>
        <dsp:cNvPr id="0" name=""/>
        <dsp:cNvSpPr/>
      </dsp:nvSpPr>
      <dsp:spPr>
        <a:xfrm rot="5400000">
          <a:off x="-236244" y="3383854"/>
          <a:ext cx="1574960" cy="1102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b="0" kern="1200" dirty="0">
            <a:latin typeface="+mn-lt"/>
          </a:endParaRPr>
        </a:p>
      </dsp:txBody>
      <dsp:txXfrm rot="-5400000">
        <a:off x="0" y="3698846"/>
        <a:ext cx="1102472" cy="472488"/>
      </dsp:txXfrm>
    </dsp:sp>
    <dsp:sp modelId="{4495B6D8-436F-4CD4-8002-812AC593F23F}">
      <dsp:nvSpPr>
        <dsp:cNvPr id="0" name=""/>
        <dsp:cNvSpPr/>
      </dsp:nvSpPr>
      <dsp:spPr>
        <a:xfrm rot="5400000">
          <a:off x="4405416" y="-155333"/>
          <a:ext cx="1023724" cy="7629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400" kern="1200" dirty="0"/>
            <a:t>Validar el correcto funcionamiento del código implementado para el desarrollo del videojuego</a:t>
          </a:r>
          <a:endParaRPr lang="es-ES" sz="2400" kern="1200" dirty="0">
            <a:latin typeface="+mn-lt"/>
          </a:endParaRPr>
        </a:p>
      </dsp:txBody>
      <dsp:txXfrm rot="-5400000">
        <a:off x="1102473" y="3197584"/>
        <a:ext cx="7579637" cy="923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58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59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17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49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524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96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258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193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9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638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3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A53DF-8E6C-4BB3-9AF1-0AA6E0CABC9C}" type="datetimeFigureOut">
              <a:rPr lang="es-CO" smtClean="0"/>
              <a:t>8/05/2019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403E-A18F-4ECC-AC19-23E8E6A91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43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6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48259" y="341701"/>
            <a:ext cx="7195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PUZZLE ROMPECABEZAS</a:t>
            </a:r>
          </a:p>
        </p:txBody>
      </p:sp>
      <p:pic>
        <p:nvPicPr>
          <p:cNvPr id="5122" name="Picture 2" descr="Resultado de imagen para puzzl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43" y="2701946"/>
            <a:ext cx="1416310" cy="136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735977" y="2512648"/>
            <a:ext cx="4036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000" dirty="0"/>
              <a:t>Habilidades físicas, cognitivas y emocionales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000" dirty="0"/>
              <a:t>Coordinación entre ojos y 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000" dirty="0"/>
              <a:t>Solución de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000" dirty="0"/>
              <a:t>Memoria</a:t>
            </a:r>
          </a:p>
          <a:p>
            <a:endParaRPr lang="es-419" sz="2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983075" y="4780559"/>
            <a:ext cx="7125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419" dirty="0"/>
              <a:t>Universidad de Chicago hizo un estudio entre niños de 2 y 4 años de edad </a:t>
            </a:r>
          </a:p>
          <a:p>
            <a:pPr algn="just"/>
            <a:r>
              <a:rPr lang="es-419" dirty="0"/>
              <a:t>y determinó que resolver </a:t>
            </a:r>
            <a:r>
              <a:rPr lang="es-419" dirty="0" err="1"/>
              <a:t>puzzles</a:t>
            </a:r>
            <a:r>
              <a:rPr lang="es-419" dirty="0"/>
              <a:t> de rompecabezas ayuda a desarrollar </a:t>
            </a:r>
          </a:p>
          <a:p>
            <a:pPr algn="just"/>
            <a:r>
              <a:rPr lang="es-419" dirty="0"/>
              <a:t>habilidades espaciales y matemáticas.</a:t>
            </a:r>
          </a:p>
        </p:txBody>
      </p:sp>
      <p:sp>
        <p:nvSpPr>
          <p:cNvPr id="7" name="Flecha derecha 6"/>
          <p:cNvSpPr/>
          <p:nvPr/>
        </p:nvSpPr>
        <p:spPr>
          <a:xfrm>
            <a:off x="2552694" y="3193988"/>
            <a:ext cx="726141" cy="3765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1367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ceso alternativo 1"/>
          <p:cNvSpPr/>
          <p:nvPr/>
        </p:nvSpPr>
        <p:spPr>
          <a:xfrm>
            <a:off x="927463" y="2612571"/>
            <a:ext cx="1606731" cy="849085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000" dirty="0">
                <a:solidFill>
                  <a:schemeClr val="tx1"/>
                </a:solidFill>
              </a:rPr>
              <a:t>Archives of </a:t>
            </a:r>
            <a:r>
              <a:rPr lang="es-419" sz="2000" dirty="0" err="1">
                <a:solidFill>
                  <a:schemeClr val="tx1"/>
                </a:solidFill>
              </a:rPr>
              <a:t>Neurology</a:t>
            </a:r>
            <a:endParaRPr lang="es-419" sz="2000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402183" y="2299063"/>
            <a:ext cx="3696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/>
              <a:t>Realizó un estudio donde personas que resuelven rompecabezas tienen menos presencia de la proteína </a:t>
            </a:r>
            <a:r>
              <a:rPr lang="es-CO" i="1" dirty="0"/>
              <a:t>beta-</a:t>
            </a:r>
            <a:r>
              <a:rPr lang="es-CO" i="1" dirty="0" err="1"/>
              <a:t>amiloide</a:t>
            </a:r>
            <a:r>
              <a:rPr lang="es-CO" dirty="0"/>
              <a:t> en los cerebros, que es la causante del Alzheimer</a:t>
            </a:r>
            <a:endParaRPr lang="es-419" dirty="0"/>
          </a:p>
        </p:txBody>
      </p:sp>
      <p:sp>
        <p:nvSpPr>
          <p:cNvPr id="6" name="Rectángulo 5"/>
          <p:cNvSpPr/>
          <p:nvPr/>
        </p:nvSpPr>
        <p:spPr>
          <a:xfrm>
            <a:off x="948259" y="341701"/>
            <a:ext cx="7195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PUZZLE ROMPECABEZAS</a:t>
            </a:r>
          </a:p>
        </p:txBody>
      </p:sp>
      <p:pic>
        <p:nvPicPr>
          <p:cNvPr id="6146" name="Picture 2" descr="Resultado de imagen para alzheim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99" y="4053389"/>
            <a:ext cx="2871357" cy="18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951388" y="3591725"/>
            <a:ext cx="158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i="1" dirty="0"/>
              <a:t>Revista médica</a:t>
            </a:r>
          </a:p>
        </p:txBody>
      </p:sp>
      <p:sp>
        <p:nvSpPr>
          <p:cNvPr id="8" name="Flecha derecha 7"/>
          <p:cNvSpPr/>
          <p:nvPr/>
        </p:nvSpPr>
        <p:spPr>
          <a:xfrm>
            <a:off x="3105118" y="2848854"/>
            <a:ext cx="726141" cy="3765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9010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254244" y="195948"/>
            <a:ext cx="970173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FUNDAMENTACIÓN TEÓRICA</a:t>
            </a:r>
          </a:p>
        </p:txBody>
      </p:sp>
      <p:pic>
        <p:nvPicPr>
          <p:cNvPr id="1026" name="Picture 2" descr="Resultado de imagen para unity log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88" y="1537978"/>
            <a:ext cx="2910403" cy="105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70" y="1015355"/>
            <a:ext cx="3082437" cy="204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jetbrains rid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01" y="4174434"/>
            <a:ext cx="1820737" cy="18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4" y="4437590"/>
            <a:ext cx="3854179" cy="15575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1E5253-704E-4B94-8024-A908B73B3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97" y="2539945"/>
            <a:ext cx="4082005" cy="20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2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56457" y="328637"/>
            <a:ext cx="27959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LICENCIA</a:t>
            </a:r>
          </a:p>
        </p:txBody>
      </p:sp>
      <p:pic>
        <p:nvPicPr>
          <p:cNvPr id="1028" name="Picture 4" descr="Resultado de imagen para LICENCIA 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63" y="1619695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7098" r="4383" b="9861"/>
          <a:stretch/>
        </p:blipFill>
        <p:spPr>
          <a:xfrm>
            <a:off x="768879" y="4121024"/>
            <a:ext cx="7695854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667205" y="212687"/>
            <a:ext cx="75327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PROTOTIPOS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74148" y="5722780"/>
            <a:ext cx="784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200" i="1" dirty="0"/>
              <a:t>Imagen tomada de: </a:t>
            </a:r>
            <a:r>
              <a:rPr lang="es-CO" sz="1200" i="1" dirty="0"/>
              <a:t>https://bittacorp.wordpress.com/2008/11/27/metodologias-agiles/</a:t>
            </a:r>
            <a:r>
              <a:rPr lang="es-419" sz="1200" i="1" dirty="0"/>
              <a:t> </a:t>
            </a:r>
          </a:p>
        </p:txBody>
      </p:sp>
      <p:pic>
        <p:nvPicPr>
          <p:cNvPr id="2050" name="Picture 2" descr="Resultado de imagen para metodologias prototip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r="24685" b="10970"/>
          <a:stretch/>
        </p:blipFill>
        <p:spPr bwMode="auto">
          <a:xfrm>
            <a:off x="2351595" y="1325962"/>
            <a:ext cx="4340546" cy="383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6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69935" y="250260"/>
            <a:ext cx="57167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BOCETOS EN PAPEL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804" r="33787" b="9282"/>
          <a:stretch/>
        </p:blipFill>
        <p:spPr>
          <a:xfrm>
            <a:off x="666211" y="1173590"/>
            <a:ext cx="3379497" cy="30065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7741" b="11860"/>
          <a:stretch/>
        </p:blipFill>
        <p:spPr>
          <a:xfrm rot="16200000">
            <a:off x="5070501" y="818783"/>
            <a:ext cx="2908797" cy="36184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8671" r="20897" b="14002"/>
          <a:stretch/>
        </p:blipFill>
        <p:spPr>
          <a:xfrm>
            <a:off x="2679408" y="3842878"/>
            <a:ext cx="3667626" cy="25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86208" y="250261"/>
            <a:ext cx="3867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C322C5-00EE-45A7-93DE-B3F6CB45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8" y="1173591"/>
            <a:ext cx="4130076" cy="24422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E90F7E-3CAC-41D2-B6FB-0FAD9BF5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23" y="3720930"/>
            <a:ext cx="4130076" cy="2532898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>
          <a:xfrm>
            <a:off x="5251269" y="1776549"/>
            <a:ext cx="1345474" cy="80989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6" name="Flecha derecha 5"/>
          <p:cNvSpPr/>
          <p:nvPr/>
        </p:nvSpPr>
        <p:spPr>
          <a:xfrm>
            <a:off x="1084217" y="4794069"/>
            <a:ext cx="1384663" cy="8621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chemeClr val="tx1"/>
                </a:solidFill>
              </a:rPr>
              <a:t>Selección</a:t>
            </a:r>
          </a:p>
        </p:txBody>
      </p:sp>
    </p:spTree>
    <p:extLst>
      <p:ext uri="{BB962C8B-B14F-4D97-AF65-F5344CB8AC3E}">
        <p14:creationId xmlns:p14="http://schemas.microsoft.com/office/powerpoint/2010/main" val="300188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86208" y="115983"/>
            <a:ext cx="3867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BDBB98-44A6-4CF5-8E8A-16F31BC1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039312"/>
            <a:ext cx="4245124" cy="23896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362081-D90F-4862-8B06-D006FBFC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3" y="3551303"/>
            <a:ext cx="4364393" cy="2462155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>
          <a:xfrm>
            <a:off x="5251269" y="1776549"/>
            <a:ext cx="1345474" cy="809897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 err="1">
                <a:solidFill>
                  <a:schemeClr val="tx1"/>
                </a:solidFill>
              </a:rPr>
              <a:t>Puzzle</a:t>
            </a:r>
            <a:endParaRPr lang="es-419" b="1" dirty="0">
              <a:solidFill>
                <a:schemeClr val="tx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1084217" y="4794069"/>
            <a:ext cx="1384663" cy="8621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solidFill>
                  <a:schemeClr val="tx1"/>
                </a:solidFill>
              </a:rPr>
              <a:t>Juego</a:t>
            </a:r>
          </a:p>
        </p:txBody>
      </p:sp>
    </p:spTree>
    <p:extLst>
      <p:ext uri="{BB962C8B-B14F-4D97-AF65-F5344CB8AC3E}">
        <p14:creationId xmlns:p14="http://schemas.microsoft.com/office/powerpoint/2010/main" val="3969256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86208" y="115983"/>
            <a:ext cx="3867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3A97FF-A4BF-4F60-922E-1102C991E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3" y="1769164"/>
            <a:ext cx="3724689" cy="37117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F2AAE6-DF80-4C5A-8804-CD8FF6A6E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46" y="1769164"/>
            <a:ext cx="3724691" cy="37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86208" y="115983"/>
            <a:ext cx="3867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RESULTADOS</a:t>
            </a:r>
          </a:p>
        </p:txBody>
      </p:sp>
      <p:pic>
        <p:nvPicPr>
          <p:cNvPr id="5" name="infilogic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9714" y="1278073"/>
            <a:ext cx="7315200" cy="41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4621875" y="4339242"/>
            <a:ext cx="4285211" cy="1406843"/>
          </a:xfrm>
        </p:spPr>
        <p:txBody>
          <a:bodyPr>
            <a:normAutofit/>
          </a:bodyPr>
          <a:lstStyle/>
          <a:p>
            <a:r>
              <a:rPr lang="es-CO" sz="4000" dirty="0"/>
              <a:t>INFILOGIC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4563686" y="6012729"/>
            <a:ext cx="4580314" cy="504449"/>
          </a:xfrm>
        </p:spPr>
        <p:txBody>
          <a:bodyPr>
            <a:normAutofit fontScale="70000" lnSpcReduction="20000"/>
          </a:bodyPr>
          <a:lstStyle/>
          <a:p>
            <a:r>
              <a:rPr lang="es-CO" dirty="0"/>
              <a:t>EIDER FRANCESCO OJEDA JAIMES</a:t>
            </a:r>
            <a:br>
              <a:rPr lang="es-CO" dirty="0"/>
            </a:br>
            <a:r>
              <a:rPr lang="es-CO" dirty="0"/>
              <a:t>JEAN MANUEL GALVIS</a:t>
            </a:r>
          </a:p>
        </p:txBody>
      </p:sp>
    </p:spTree>
    <p:extLst>
      <p:ext uri="{BB962C8B-B14F-4D97-AF65-F5344CB8AC3E}">
        <p14:creationId xmlns:p14="http://schemas.microsoft.com/office/powerpoint/2010/main" val="4028374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162634" y="289449"/>
            <a:ext cx="4661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66653" y="2037805"/>
            <a:ext cx="7053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Con ayuda de la herramienta </a:t>
            </a:r>
            <a:r>
              <a:rPr lang="es-419" dirty="0" err="1"/>
              <a:t>Unity</a:t>
            </a:r>
            <a:r>
              <a:rPr lang="es-419" dirty="0"/>
              <a:t> y editores de código, se desarrolló un prototipo de videojuego para niños en aplicación de escritorio.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Gracias a la licencia de software libre MIT, nos permitirá tener más colaboradores los cuales quieran ayudar al desarrollo de este proyecto y personas interesadas en modificarlo para cualquier temática.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err="1"/>
              <a:t>Infilogic</a:t>
            </a:r>
            <a:r>
              <a:rPr lang="es-419" dirty="0"/>
              <a:t> es un juego que puede ser adaptado para enseñar cualquier temática en hogares o colegios.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4529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33384" y="276386"/>
            <a:ext cx="4051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REFERENCIAS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2" y="1412862"/>
            <a:ext cx="6816634" cy="46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11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0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578248411"/>
              </p:ext>
            </p:extLst>
          </p:nvPr>
        </p:nvGraphicFramePr>
        <p:xfrm>
          <a:off x="616247" y="1018903"/>
          <a:ext cx="7861547" cy="4906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/>
          <p:cNvSpPr/>
          <p:nvPr/>
        </p:nvSpPr>
        <p:spPr>
          <a:xfrm>
            <a:off x="3211077" y="95573"/>
            <a:ext cx="2671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202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71538"/>
              </p:ext>
            </p:extLst>
          </p:nvPr>
        </p:nvGraphicFramePr>
        <p:xfrm>
          <a:off x="215145" y="1351326"/>
          <a:ext cx="8542349" cy="470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386506" y="27887"/>
            <a:ext cx="841114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</a:t>
            </a:r>
            <a:r>
              <a:rPr lang="es-E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ANTEAMIENTO DE LA SITUACIÓN</a:t>
            </a:r>
          </a:p>
          <a:p>
            <a:pPr algn="ctr"/>
            <a:r>
              <a:rPr lang="es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PROBLEMÁTICA</a:t>
            </a:r>
            <a:endParaRPr lang="es-E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298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07843" y="2883537"/>
            <a:ext cx="6608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Desarrollar un videojuego educativo basado en el </a:t>
            </a:r>
            <a:r>
              <a:rPr lang="es-CO" sz="2400" dirty="0" err="1"/>
              <a:t>puzzle</a:t>
            </a:r>
            <a:r>
              <a:rPr lang="es-CO" sz="2400" dirty="0"/>
              <a:t> rompecabezas, que ayude a desarrollar destrezas y habilidades en un niño desde una edad temprana.</a:t>
            </a:r>
            <a:endParaRPr lang="es-419" sz="2400" dirty="0"/>
          </a:p>
          <a:p>
            <a:pPr algn="just"/>
            <a:endParaRPr lang="es-419" sz="3200" dirty="0"/>
          </a:p>
        </p:txBody>
      </p:sp>
      <p:sp>
        <p:nvSpPr>
          <p:cNvPr id="5" name="Rectángulo 4"/>
          <p:cNvSpPr/>
          <p:nvPr/>
        </p:nvSpPr>
        <p:spPr>
          <a:xfrm>
            <a:off x="1784731" y="501445"/>
            <a:ext cx="673500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 GENERAL</a:t>
            </a:r>
          </a:p>
        </p:txBody>
      </p:sp>
      <p:pic>
        <p:nvPicPr>
          <p:cNvPr id="1026" name="Picture 2" descr="Resultado de imagen para objetivo general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5" t="8283" r="28498" b="15927"/>
          <a:stretch/>
        </p:blipFill>
        <p:spPr bwMode="auto">
          <a:xfrm>
            <a:off x="186086" y="356133"/>
            <a:ext cx="1598645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82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3 Diagrama"/>
          <p:cNvGraphicFramePr/>
          <p:nvPr>
            <p:extLst>
              <p:ext uri="{D42A27DB-BD31-4B8C-83A1-F6EECF244321}">
                <p14:modId xmlns:p14="http://schemas.microsoft.com/office/powerpoint/2010/main" val="1188373808"/>
              </p:ext>
            </p:extLst>
          </p:nvPr>
        </p:nvGraphicFramePr>
        <p:xfrm>
          <a:off x="133274" y="1306284"/>
          <a:ext cx="8732084" cy="4727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 2"/>
          <p:cNvSpPr/>
          <p:nvPr/>
        </p:nvSpPr>
        <p:spPr>
          <a:xfrm>
            <a:off x="315958" y="222069"/>
            <a:ext cx="836671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OBJETIVOS ESPECÍFICOS</a:t>
            </a:r>
          </a:p>
        </p:txBody>
      </p:sp>
    </p:spTree>
    <p:extLst>
      <p:ext uri="{BB962C8B-B14F-4D97-AF65-F5344CB8AC3E}">
        <p14:creationId xmlns:p14="http://schemas.microsoft.com/office/powerpoint/2010/main" val="288149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bebes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4" y="1468699"/>
            <a:ext cx="2452780" cy="127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702522" y="1819541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90%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617259" y="1850623"/>
            <a:ext cx="419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De los bebés tienen contacto con pantallas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617259" y="3616069"/>
            <a:ext cx="449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Los padres lo hacen para calmar a sus hijos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Para sentir paz en el ambiente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702522" y="198154"/>
            <a:ext cx="5630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¿Por qué lo hacen?</a:t>
            </a:r>
          </a:p>
        </p:txBody>
      </p:sp>
      <p:sp>
        <p:nvSpPr>
          <p:cNvPr id="8" name="CuadroTexto 7"/>
          <p:cNvSpPr txBox="1"/>
          <p:nvPr/>
        </p:nvSpPr>
        <p:spPr>
          <a:xfrm flipH="1">
            <a:off x="465233" y="4754677"/>
            <a:ext cx="434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dirty="0"/>
              <a:t>Con los dispositivos digitales, el bebé no aprenderá a hablar e interactuar con personas normalmente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970494" y="4735184"/>
            <a:ext cx="2433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Capacidades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Habilidades motoras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Aprendizaje</a:t>
            </a:r>
          </a:p>
        </p:txBody>
      </p:sp>
      <p:sp>
        <p:nvSpPr>
          <p:cNvPr id="10" name="Flecha derecha 9"/>
          <p:cNvSpPr/>
          <p:nvPr/>
        </p:nvSpPr>
        <p:spPr>
          <a:xfrm>
            <a:off x="5029200" y="5008590"/>
            <a:ext cx="726141" cy="37651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Flecha abajo 3"/>
          <p:cNvSpPr/>
          <p:nvPr/>
        </p:nvSpPr>
        <p:spPr>
          <a:xfrm>
            <a:off x="5498225" y="2517598"/>
            <a:ext cx="430306" cy="718457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874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45984" y="198010"/>
            <a:ext cx="4903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ENFERMEDADES</a:t>
            </a:r>
          </a:p>
        </p:txBody>
      </p:sp>
      <p:pic>
        <p:nvPicPr>
          <p:cNvPr id="2050" name="Picture 2" descr="Resultado de imagen para irritacion oc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3" y="1477357"/>
            <a:ext cx="2574562" cy="17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07" y="1477357"/>
            <a:ext cx="2565619" cy="17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disminucion actividad fis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568" y="1477356"/>
            <a:ext cx="2567237" cy="17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1009665" y="3365083"/>
            <a:ext cx="167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Irritación ocular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58566" y="336019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Insomnio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687867" y="3360199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Poca actividad física </a:t>
            </a:r>
          </a:p>
        </p:txBody>
      </p:sp>
      <p:pic>
        <p:nvPicPr>
          <p:cNvPr id="2060" name="Picture 12" descr="Resultado de imagen para contracturas cervic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13" y="4072036"/>
            <a:ext cx="2574562" cy="17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2058724" y="5928303"/>
            <a:ext cx="21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Contractura cervical</a:t>
            </a:r>
          </a:p>
        </p:txBody>
      </p:sp>
      <p:pic>
        <p:nvPicPr>
          <p:cNvPr id="2062" name="Picture 14" descr="Resultado de imagen para deficit visu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16" y="4072036"/>
            <a:ext cx="2565619" cy="17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5281299" y="5954878"/>
            <a:ext cx="13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Déficit visual</a:t>
            </a:r>
          </a:p>
        </p:txBody>
      </p:sp>
    </p:spTree>
    <p:extLst>
      <p:ext uri="{BB962C8B-B14F-4D97-AF65-F5344CB8AC3E}">
        <p14:creationId xmlns:p14="http://schemas.microsoft.com/office/powerpoint/2010/main" val="213260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Tabla de tiempo para usar la tablet con los niÃ±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9" b="9530"/>
          <a:stretch/>
        </p:blipFill>
        <p:spPr bwMode="auto">
          <a:xfrm>
            <a:off x="622454" y="2272937"/>
            <a:ext cx="7768638" cy="25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456803" y="472330"/>
            <a:ext cx="6099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RECOMENDACIONES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22454" y="5508152"/>
            <a:ext cx="79030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100" i="1" dirty="0"/>
              <a:t>Imagen tomada de: https:///www.guiainfantil.com/blog/educacion/nuevas-tecnologias/el-tiempo-de-uso-de-la-tablet-o-movil-en-ninos-segun-su-edad-resumido-en-una-tabla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61657" y="4846319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Guía Infantil</a:t>
            </a:r>
          </a:p>
        </p:txBody>
      </p:sp>
    </p:spTree>
    <p:extLst>
      <p:ext uri="{BB962C8B-B14F-4D97-AF65-F5344CB8AC3E}">
        <p14:creationId xmlns:p14="http://schemas.microsoft.com/office/powerpoint/2010/main" val="3344597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755</TotalTime>
  <Words>401</Words>
  <Application>Microsoft Office PowerPoint</Application>
  <PresentationFormat>Presentación en pantalla (4:3)</PresentationFormat>
  <Paragraphs>69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INFILOGIC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 Del Pilar Correa Villamizar</dc:creator>
  <cp:lastModifiedBy>Jean Manuel Galvis</cp:lastModifiedBy>
  <cp:revision>50</cp:revision>
  <dcterms:created xsi:type="dcterms:W3CDTF">2018-11-15T16:02:23Z</dcterms:created>
  <dcterms:modified xsi:type="dcterms:W3CDTF">2019-05-08T15:46:44Z</dcterms:modified>
</cp:coreProperties>
</file>